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56" r:id="rId2"/>
    <p:sldId id="260" r:id="rId3"/>
    <p:sldId id="257" r:id="rId4"/>
    <p:sldId id="258" r:id="rId5"/>
    <p:sldId id="259" r:id="rId6"/>
    <p:sldId id="261" r:id="rId7"/>
    <p:sldId id="263" r:id="rId8"/>
    <p:sldId id="274" r:id="rId9"/>
    <p:sldId id="275" r:id="rId10"/>
    <p:sldId id="276" r:id="rId11"/>
    <p:sldId id="264" r:id="rId12"/>
    <p:sldId id="265" r:id="rId13"/>
    <p:sldId id="266" r:id="rId14"/>
    <p:sldId id="267" r:id="rId15"/>
    <p:sldId id="269" r:id="rId16"/>
    <p:sldId id="270" r:id="rId17"/>
    <p:sldId id="271" r:id="rId18"/>
    <p:sldId id="272" r:id="rId19"/>
    <p:sldId id="273"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A2E39-E990-4F3D-9D0F-35A0F6CBF9D4}" v="27" dt="2021-02-18T14:38:05.891"/>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6" d="100"/>
          <a:sy n="116" d="100"/>
        </p:scale>
        <p:origin x="-27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4A6A2E39-E990-4F3D-9D0F-35A0F6CBF9D4}"/>
    <pc:docChg chg="undo custSel addSld delSld modSld">
      <pc:chgData name="Michał Pyclik" userId="6d1d9512d460d1ef" providerId="LiveId" clId="{4A6A2E39-E990-4F3D-9D0F-35A0F6CBF9D4}" dt="2021-02-18T14:38:06.473" v="3432"/>
      <pc:docMkLst>
        <pc:docMk/>
      </pc:docMkLst>
      <pc:sldChg chg="addSp delSp modSp mod">
        <pc:chgData name="Michał Pyclik" userId="6d1d9512d460d1ef" providerId="LiveId" clId="{4A6A2E39-E990-4F3D-9D0F-35A0F6CBF9D4}" dt="2021-02-18T13:10:56.150" v="8" actId="26606"/>
        <pc:sldMkLst>
          <pc:docMk/>
          <pc:sldMk cId="3523210013" sldId="256"/>
        </pc:sldMkLst>
        <pc:spChg chg="mod">
          <ac:chgData name="Michał Pyclik" userId="6d1d9512d460d1ef" providerId="LiveId" clId="{4A6A2E39-E990-4F3D-9D0F-35A0F6CBF9D4}" dt="2021-02-18T13:10:56.150" v="8" actId="26606"/>
          <ac:spMkLst>
            <pc:docMk/>
            <pc:sldMk cId="3523210013" sldId="256"/>
            <ac:spMk id="2" creationId="{AB338DDD-7B3D-416E-B0B3-1BC2A0948CE9}"/>
          </ac:spMkLst>
        </pc:spChg>
        <pc:spChg chg="del">
          <ac:chgData name="Michał Pyclik" userId="6d1d9512d460d1ef" providerId="LiveId" clId="{4A6A2E39-E990-4F3D-9D0F-35A0F6CBF9D4}" dt="2021-02-18T13:10:56.150" v="8" actId="26606"/>
          <ac:spMkLst>
            <pc:docMk/>
            <pc:sldMk cId="3523210013" sldId="256"/>
            <ac:spMk id="8" creationId="{A34066D6-1B59-4642-A86D-39464CEE971B}"/>
          </ac:spMkLst>
        </pc:spChg>
        <pc:spChg chg="del">
          <ac:chgData name="Michał Pyclik" userId="6d1d9512d460d1ef" providerId="LiveId" clId="{4A6A2E39-E990-4F3D-9D0F-35A0F6CBF9D4}" dt="2021-02-18T13:10:56.150" v="8" actId="26606"/>
          <ac:spMkLst>
            <pc:docMk/>
            <pc:sldMk cId="3523210013" sldId="256"/>
            <ac:spMk id="10" creationId="{18E928D9-3091-4385-B979-265D55AD02CE}"/>
          </ac:spMkLst>
        </pc:spChg>
        <pc:spChg chg="del">
          <ac:chgData name="Michał Pyclik" userId="6d1d9512d460d1ef" providerId="LiveId" clId="{4A6A2E39-E990-4F3D-9D0F-35A0F6CBF9D4}" dt="2021-02-18T13:10:56.150" v="8" actId="26606"/>
          <ac:spMkLst>
            <pc:docMk/>
            <pc:sldMk cId="3523210013" sldId="256"/>
            <ac:spMk id="12" creationId="{7D602432-D774-4CF5-94E8-7D52D01059D2}"/>
          </ac:spMkLst>
        </pc:spChg>
        <pc:spChg chg="del">
          <ac:chgData name="Michał Pyclik" userId="6d1d9512d460d1ef" providerId="LiveId" clId="{4A6A2E39-E990-4F3D-9D0F-35A0F6CBF9D4}" dt="2021-02-18T13:10:56.150" v="8" actId="26606"/>
          <ac:spMkLst>
            <pc:docMk/>
            <pc:sldMk cId="3523210013" sldId="256"/>
            <ac:spMk id="14" creationId="{CBF9EBB4-5078-47B2-AAA0-DF4A88D8182A}"/>
          </ac:spMkLst>
        </pc:spChg>
        <pc:spChg chg="add">
          <ac:chgData name="Michał Pyclik" userId="6d1d9512d460d1ef" providerId="LiveId" clId="{4A6A2E39-E990-4F3D-9D0F-35A0F6CBF9D4}" dt="2021-02-18T13:10:56.150" v="8" actId="26606"/>
          <ac:spMkLst>
            <pc:docMk/>
            <pc:sldMk cId="3523210013" sldId="256"/>
            <ac:spMk id="19" creationId="{DCE1AED4-C7FF-4468-BF54-4470A0A3E283}"/>
          </ac:spMkLst>
        </pc:spChg>
        <pc:spChg chg="add">
          <ac:chgData name="Michał Pyclik" userId="6d1d9512d460d1ef" providerId="LiveId" clId="{4A6A2E39-E990-4F3D-9D0F-35A0F6CBF9D4}" dt="2021-02-18T13:10:56.150" v="8" actId="26606"/>
          <ac:spMkLst>
            <pc:docMk/>
            <pc:sldMk cId="3523210013" sldId="256"/>
            <ac:spMk id="21" creationId="{BDE94FAB-AA60-43B4-A2C3-3A940B9A951A}"/>
          </ac:spMkLst>
        </pc:spChg>
        <pc:picChg chg="mod">
          <ac:chgData name="Michał Pyclik" userId="6d1d9512d460d1ef" providerId="LiveId" clId="{4A6A2E39-E990-4F3D-9D0F-35A0F6CBF9D4}" dt="2021-02-18T13:10:56.150" v="8" actId="26606"/>
          <ac:picMkLst>
            <pc:docMk/>
            <pc:sldMk cId="3523210013" sldId="256"/>
            <ac:picMk id="4" creationId="{374304D7-3BD9-4CF1-BBA6-31D4FBF9328B}"/>
          </ac:picMkLst>
        </pc:picChg>
      </pc:sldChg>
      <pc:sldChg chg="modSp mod">
        <pc:chgData name="Michał Pyclik" userId="6d1d9512d460d1ef" providerId="LiveId" clId="{4A6A2E39-E990-4F3D-9D0F-35A0F6CBF9D4}" dt="2021-02-18T13:22:26.719" v="318" actId="20577"/>
        <pc:sldMkLst>
          <pc:docMk/>
          <pc:sldMk cId="1491809965" sldId="257"/>
        </pc:sldMkLst>
        <pc:spChg chg="mod">
          <ac:chgData name="Michał Pyclik" userId="6d1d9512d460d1ef" providerId="LiveId" clId="{4A6A2E39-E990-4F3D-9D0F-35A0F6CBF9D4}" dt="2021-02-18T13:22:26.719" v="318" actId="20577"/>
          <ac:spMkLst>
            <pc:docMk/>
            <pc:sldMk cId="1491809965" sldId="257"/>
            <ac:spMk id="3" creationId="{1BA968B6-9EFA-4EE6-903D-BFC1F8925A9C}"/>
          </ac:spMkLst>
        </pc:spChg>
      </pc:sldChg>
      <pc:sldChg chg="modSp mod">
        <pc:chgData name="Michał Pyclik" userId="6d1d9512d460d1ef" providerId="LiveId" clId="{4A6A2E39-E990-4F3D-9D0F-35A0F6CBF9D4}" dt="2021-02-18T13:25:21.054" v="755" actId="20577"/>
        <pc:sldMkLst>
          <pc:docMk/>
          <pc:sldMk cId="1942277359" sldId="258"/>
        </pc:sldMkLst>
        <pc:spChg chg="mod">
          <ac:chgData name="Michał Pyclik" userId="6d1d9512d460d1ef" providerId="LiveId" clId="{4A6A2E39-E990-4F3D-9D0F-35A0F6CBF9D4}" dt="2021-02-18T13:25:21.054" v="755" actId="20577"/>
          <ac:spMkLst>
            <pc:docMk/>
            <pc:sldMk cId="1942277359" sldId="258"/>
            <ac:spMk id="3" creationId="{1BA968B6-9EFA-4EE6-903D-BFC1F8925A9C}"/>
          </ac:spMkLst>
        </pc:spChg>
      </pc:sldChg>
      <pc:sldChg chg="addSp delSp modSp mod">
        <pc:chgData name="Michał Pyclik" userId="6d1d9512d460d1ef" providerId="LiveId" clId="{4A6A2E39-E990-4F3D-9D0F-35A0F6CBF9D4}" dt="2021-02-18T13:11:15.710" v="11" actId="26606"/>
        <pc:sldMkLst>
          <pc:docMk/>
          <pc:sldMk cId="4247604567" sldId="260"/>
        </pc:sldMkLst>
        <pc:spChg chg="mod ord">
          <ac:chgData name="Michał Pyclik" userId="6d1d9512d460d1ef" providerId="LiveId" clId="{4A6A2E39-E990-4F3D-9D0F-35A0F6CBF9D4}" dt="2021-02-18T13:11:15.710" v="11" actId="26606"/>
          <ac:spMkLst>
            <pc:docMk/>
            <pc:sldMk cId="4247604567" sldId="260"/>
            <ac:spMk id="2" creationId="{8FCF411D-0695-499F-8B1F-B96884589DBC}"/>
          </ac:spMkLst>
        </pc:spChg>
        <pc:spChg chg="del">
          <ac:chgData name="Michał Pyclik" userId="6d1d9512d460d1ef" providerId="LiveId" clId="{4A6A2E39-E990-4F3D-9D0F-35A0F6CBF9D4}" dt="2021-02-18T13:11:15.710" v="11" actId="26606"/>
          <ac:spMkLst>
            <pc:docMk/>
            <pc:sldMk cId="4247604567" sldId="260"/>
            <ac:spMk id="71" creationId="{8A7BA06D-B3FF-4E91-8639-B4569AE3AA23}"/>
          </ac:spMkLst>
        </pc:spChg>
        <pc:spChg chg="del">
          <ac:chgData name="Michał Pyclik" userId="6d1d9512d460d1ef" providerId="LiveId" clId="{4A6A2E39-E990-4F3D-9D0F-35A0F6CBF9D4}" dt="2021-02-18T13:11:15.710" v="11" actId="26606"/>
          <ac:spMkLst>
            <pc:docMk/>
            <pc:sldMk cId="4247604567" sldId="260"/>
            <ac:spMk id="73" creationId="{2B30C86D-5A07-48BC-9C9D-6F9A2DB1E9E1}"/>
          </ac:spMkLst>
        </pc:spChg>
        <pc:spChg chg="del">
          <ac:chgData name="Michał Pyclik" userId="6d1d9512d460d1ef" providerId="LiveId" clId="{4A6A2E39-E990-4F3D-9D0F-35A0F6CBF9D4}" dt="2021-02-18T13:11:15.710" v="11" actId="26606"/>
          <ac:spMkLst>
            <pc:docMk/>
            <pc:sldMk cId="4247604567" sldId="260"/>
            <ac:spMk id="75" creationId="{0671A8AE-40A1-4631-A6B8-581AFF065482}"/>
          </ac:spMkLst>
        </pc:spChg>
        <pc:spChg chg="del">
          <ac:chgData name="Michał Pyclik" userId="6d1d9512d460d1ef" providerId="LiveId" clId="{4A6A2E39-E990-4F3D-9D0F-35A0F6CBF9D4}" dt="2021-02-18T13:11:15.710" v="11" actId="26606"/>
          <ac:spMkLst>
            <pc:docMk/>
            <pc:sldMk cId="4247604567" sldId="260"/>
            <ac:spMk id="77" creationId="{A44CD100-6267-4E62-AA64-2182A3A6A1C0}"/>
          </ac:spMkLst>
        </pc:spChg>
        <pc:spChg chg="add">
          <ac:chgData name="Michał Pyclik" userId="6d1d9512d460d1ef" providerId="LiveId" clId="{4A6A2E39-E990-4F3D-9D0F-35A0F6CBF9D4}" dt="2021-02-18T13:11:15.710" v="11" actId="26606"/>
          <ac:spMkLst>
            <pc:docMk/>
            <pc:sldMk cId="4247604567" sldId="260"/>
            <ac:spMk id="82" creationId="{8A7BA06D-B3FF-4E91-8639-B4569AE3AA23}"/>
          </ac:spMkLst>
        </pc:spChg>
        <pc:spChg chg="add">
          <ac:chgData name="Michał Pyclik" userId="6d1d9512d460d1ef" providerId="LiveId" clId="{4A6A2E39-E990-4F3D-9D0F-35A0F6CBF9D4}" dt="2021-02-18T13:11:15.710" v="11" actId="26606"/>
          <ac:spMkLst>
            <pc:docMk/>
            <pc:sldMk cId="4247604567" sldId="260"/>
            <ac:spMk id="84" creationId="{2B30C86D-5A07-48BC-9C9D-6F9A2DB1E9E1}"/>
          </ac:spMkLst>
        </pc:spChg>
        <pc:spChg chg="add">
          <ac:chgData name="Michał Pyclik" userId="6d1d9512d460d1ef" providerId="LiveId" clId="{4A6A2E39-E990-4F3D-9D0F-35A0F6CBF9D4}" dt="2021-02-18T13:11:15.710" v="11" actId="26606"/>
          <ac:spMkLst>
            <pc:docMk/>
            <pc:sldMk cId="4247604567" sldId="260"/>
            <ac:spMk id="86" creationId="{E2CFBC99-FB8F-41F7-A81D-A5288D688D79}"/>
          </ac:spMkLst>
        </pc:spChg>
        <pc:spChg chg="add">
          <ac:chgData name="Michał Pyclik" userId="6d1d9512d460d1ef" providerId="LiveId" clId="{4A6A2E39-E990-4F3D-9D0F-35A0F6CBF9D4}" dt="2021-02-18T13:11:15.710" v="11" actId="26606"/>
          <ac:spMkLst>
            <pc:docMk/>
            <pc:sldMk cId="4247604567" sldId="260"/>
            <ac:spMk id="88" creationId="{1EF86BFA-9133-4F6B-98BE-1CBB87EB62F5}"/>
          </ac:spMkLst>
        </pc:spChg>
        <pc:picChg chg="add mod">
          <ac:chgData name="Michał Pyclik" userId="6d1d9512d460d1ef" providerId="LiveId" clId="{4A6A2E39-E990-4F3D-9D0F-35A0F6CBF9D4}" dt="2021-02-18T13:11:15.710" v="11" actId="26606"/>
          <ac:picMkLst>
            <pc:docMk/>
            <pc:sldMk cId="4247604567" sldId="260"/>
            <ac:picMk id="3" creationId="{7AF209E3-CC01-4D7A-BCF4-3DD53408B63B}"/>
          </ac:picMkLst>
        </pc:picChg>
        <pc:picChg chg="del">
          <ac:chgData name="Michał Pyclik" userId="6d1d9512d460d1ef" providerId="LiveId" clId="{4A6A2E39-E990-4F3D-9D0F-35A0F6CBF9D4}" dt="2021-02-18T13:11:07.887" v="9" actId="478"/>
          <ac:picMkLst>
            <pc:docMk/>
            <pc:sldMk cId="4247604567" sldId="260"/>
            <ac:picMk id="4098" creationId="{C5B71EE2-59FA-44AD-9014-E8897DDEE338}"/>
          </ac:picMkLst>
        </pc:picChg>
      </pc:sldChg>
      <pc:sldChg chg="addSp delSp modSp mod setClrOvrMap">
        <pc:chgData name="Michał Pyclik" userId="6d1d9512d460d1ef" providerId="LiveId" clId="{4A6A2E39-E990-4F3D-9D0F-35A0F6CBF9D4}" dt="2021-02-18T13:11:38.483" v="14" actId="26606"/>
        <pc:sldMkLst>
          <pc:docMk/>
          <pc:sldMk cId="1357013739" sldId="261"/>
        </pc:sldMkLst>
        <pc:spChg chg="mod ord">
          <ac:chgData name="Michał Pyclik" userId="6d1d9512d460d1ef" providerId="LiveId" clId="{4A6A2E39-E990-4F3D-9D0F-35A0F6CBF9D4}" dt="2021-02-18T13:11:38.483" v="14" actId="26606"/>
          <ac:spMkLst>
            <pc:docMk/>
            <pc:sldMk cId="1357013739" sldId="261"/>
            <ac:spMk id="2" creationId="{8FCF411D-0695-499F-8B1F-B96884589DBC}"/>
          </ac:spMkLst>
        </pc:spChg>
        <pc:spChg chg="del">
          <ac:chgData name="Michał Pyclik" userId="6d1d9512d460d1ef" providerId="LiveId" clId="{4A6A2E39-E990-4F3D-9D0F-35A0F6CBF9D4}" dt="2021-02-18T13:11:38.483" v="14" actId="26606"/>
          <ac:spMkLst>
            <pc:docMk/>
            <pc:sldMk cId="1357013739" sldId="261"/>
            <ac:spMk id="9" creationId="{8A7BA06D-B3FF-4E91-8639-B4569AE3AA23}"/>
          </ac:spMkLst>
        </pc:spChg>
        <pc:spChg chg="del">
          <ac:chgData name="Michał Pyclik" userId="6d1d9512d460d1ef" providerId="LiveId" clId="{4A6A2E39-E990-4F3D-9D0F-35A0F6CBF9D4}" dt="2021-02-18T13:11:38.483" v="14" actId="26606"/>
          <ac:spMkLst>
            <pc:docMk/>
            <pc:sldMk cId="1357013739" sldId="261"/>
            <ac:spMk id="11" creationId="{2B30C86D-5A07-48BC-9C9D-6F9A2DB1E9E1}"/>
          </ac:spMkLst>
        </pc:spChg>
        <pc:spChg chg="del">
          <ac:chgData name="Michał Pyclik" userId="6d1d9512d460d1ef" providerId="LiveId" clId="{4A6A2E39-E990-4F3D-9D0F-35A0F6CBF9D4}" dt="2021-02-18T13:11:38.483" v="14" actId="26606"/>
          <ac:spMkLst>
            <pc:docMk/>
            <pc:sldMk cId="1357013739" sldId="261"/>
            <ac:spMk id="13" creationId="{526E0BFB-CDF1-4990-8C11-AC849311E0A8}"/>
          </ac:spMkLst>
        </pc:spChg>
        <pc:spChg chg="del">
          <ac:chgData name="Michał Pyclik" userId="6d1d9512d460d1ef" providerId="LiveId" clId="{4A6A2E39-E990-4F3D-9D0F-35A0F6CBF9D4}" dt="2021-02-18T13:11:38.483" v="14" actId="26606"/>
          <ac:spMkLst>
            <pc:docMk/>
            <pc:sldMk cId="1357013739" sldId="261"/>
            <ac:spMk id="15" creationId="{6069A1F8-9BEB-4786-9694-FC48B2D75D21}"/>
          </ac:spMkLst>
        </pc:spChg>
        <pc:spChg chg="add">
          <ac:chgData name="Michał Pyclik" userId="6d1d9512d460d1ef" providerId="LiveId" clId="{4A6A2E39-E990-4F3D-9D0F-35A0F6CBF9D4}" dt="2021-02-18T13:11:38.483" v="14" actId="26606"/>
          <ac:spMkLst>
            <pc:docMk/>
            <pc:sldMk cId="1357013739" sldId="261"/>
            <ac:spMk id="71" creationId="{8A7BA06D-B3FF-4E91-8639-B4569AE3AA23}"/>
          </ac:spMkLst>
        </pc:spChg>
        <pc:spChg chg="add">
          <ac:chgData name="Michał Pyclik" userId="6d1d9512d460d1ef" providerId="LiveId" clId="{4A6A2E39-E990-4F3D-9D0F-35A0F6CBF9D4}" dt="2021-02-18T13:11:38.483" v="14" actId="26606"/>
          <ac:spMkLst>
            <pc:docMk/>
            <pc:sldMk cId="1357013739" sldId="261"/>
            <ac:spMk id="73" creationId="{2B30C86D-5A07-48BC-9C9D-6F9A2DB1E9E1}"/>
          </ac:spMkLst>
        </pc:spChg>
        <pc:spChg chg="add">
          <ac:chgData name="Michał Pyclik" userId="6d1d9512d460d1ef" providerId="LiveId" clId="{4A6A2E39-E990-4F3D-9D0F-35A0F6CBF9D4}" dt="2021-02-18T13:11:38.483" v="14" actId="26606"/>
          <ac:spMkLst>
            <pc:docMk/>
            <pc:sldMk cId="1357013739" sldId="261"/>
            <ac:spMk id="75" creationId="{F101C3BA-9804-47C4-8BCA-EC15FAD15885}"/>
          </ac:spMkLst>
        </pc:spChg>
        <pc:spChg chg="add">
          <ac:chgData name="Michał Pyclik" userId="6d1d9512d460d1ef" providerId="LiveId" clId="{4A6A2E39-E990-4F3D-9D0F-35A0F6CBF9D4}" dt="2021-02-18T13:11:38.483" v="14" actId="26606"/>
          <ac:spMkLst>
            <pc:docMk/>
            <pc:sldMk cId="1357013739" sldId="261"/>
            <ac:spMk id="77" creationId="{A34066D6-1B59-4642-A86D-39464CEE971B}"/>
          </ac:spMkLst>
        </pc:spChg>
        <pc:spChg chg="add">
          <ac:chgData name="Michał Pyclik" userId="6d1d9512d460d1ef" providerId="LiveId" clId="{4A6A2E39-E990-4F3D-9D0F-35A0F6CBF9D4}" dt="2021-02-18T13:11:38.483" v="14" actId="26606"/>
          <ac:spMkLst>
            <pc:docMk/>
            <pc:sldMk cId="1357013739" sldId="261"/>
            <ac:spMk id="79" creationId="{18E928D9-3091-4385-B979-265D55AD02CE}"/>
          </ac:spMkLst>
        </pc:spChg>
        <pc:spChg chg="add">
          <ac:chgData name="Michał Pyclik" userId="6d1d9512d460d1ef" providerId="LiveId" clId="{4A6A2E39-E990-4F3D-9D0F-35A0F6CBF9D4}" dt="2021-02-18T13:11:38.483" v="14" actId="26606"/>
          <ac:spMkLst>
            <pc:docMk/>
            <pc:sldMk cId="1357013739" sldId="261"/>
            <ac:spMk id="81" creationId="{7D602432-D774-4CF5-94E8-7D52D01059D2}"/>
          </ac:spMkLst>
        </pc:spChg>
        <pc:spChg chg="add">
          <ac:chgData name="Michał Pyclik" userId="6d1d9512d460d1ef" providerId="LiveId" clId="{4A6A2E39-E990-4F3D-9D0F-35A0F6CBF9D4}" dt="2021-02-18T13:11:38.483" v="14" actId="26606"/>
          <ac:spMkLst>
            <pc:docMk/>
            <pc:sldMk cId="1357013739" sldId="261"/>
            <ac:spMk id="83" creationId="{CBF9EBB4-5078-47B2-AAA0-DF4A88D8182A}"/>
          </ac:spMkLst>
        </pc:spChg>
        <pc:picChg chg="del">
          <ac:chgData name="Michał Pyclik" userId="6d1d9512d460d1ef" providerId="LiveId" clId="{4A6A2E39-E990-4F3D-9D0F-35A0F6CBF9D4}" dt="2021-02-18T13:11:19.370" v="12" actId="478"/>
          <ac:picMkLst>
            <pc:docMk/>
            <pc:sldMk cId="1357013739" sldId="261"/>
            <ac:picMk id="4" creationId="{CE0300F5-ED2D-47F8-B139-47E6F6FB12CE}"/>
          </ac:picMkLst>
        </pc:picChg>
        <pc:picChg chg="add mod">
          <ac:chgData name="Michał Pyclik" userId="6d1d9512d460d1ef" providerId="LiveId" clId="{4A6A2E39-E990-4F3D-9D0F-35A0F6CBF9D4}" dt="2021-02-18T13:11:38.483" v="14" actId="26606"/>
          <ac:picMkLst>
            <pc:docMk/>
            <pc:sldMk cId="1357013739" sldId="261"/>
            <ac:picMk id="1026" creationId="{67C5A8AA-4052-47B1-B653-9C328DD5CF06}"/>
          </ac:picMkLst>
        </pc:picChg>
      </pc:sldChg>
      <pc:sldChg chg="del">
        <pc:chgData name="Michał Pyclik" userId="6d1d9512d460d1ef" providerId="LiveId" clId="{4A6A2E39-E990-4F3D-9D0F-35A0F6CBF9D4}" dt="2021-02-18T14:18:49.275" v="3132" actId="2696"/>
        <pc:sldMkLst>
          <pc:docMk/>
          <pc:sldMk cId="33673911" sldId="262"/>
        </pc:sldMkLst>
      </pc:sldChg>
      <pc:sldChg chg="modSp mod">
        <pc:chgData name="Michał Pyclik" userId="6d1d9512d460d1ef" providerId="LiveId" clId="{4A6A2E39-E990-4F3D-9D0F-35A0F6CBF9D4}" dt="2021-02-18T14:20:42.123" v="3141" actId="6549"/>
        <pc:sldMkLst>
          <pc:docMk/>
          <pc:sldMk cId="3686359312" sldId="263"/>
        </pc:sldMkLst>
        <pc:spChg chg="mod">
          <ac:chgData name="Michał Pyclik" userId="6d1d9512d460d1ef" providerId="LiveId" clId="{4A6A2E39-E990-4F3D-9D0F-35A0F6CBF9D4}" dt="2021-02-18T14:20:42.123" v="3141" actId="6549"/>
          <ac:spMkLst>
            <pc:docMk/>
            <pc:sldMk cId="3686359312" sldId="263"/>
            <ac:spMk id="3" creationId="{1BA968B6-9EFA-4EE6-903D-BFC1F8925A9C}"/>
          </ac:spMkLst>
        </pc:spChg>
      </pc:sldChg>
      <pc:sldChg chg="modSp mod">
        <pc:chgData name="Michał Pyclik" userId="6d1d9512d460d1ef" providerId="LiveId" clId="{4A6A2E39-E990-4F3D-9D0F-35A0F6CBF9D4}" dt="2021-02-18T14:02:19.414" v="2337" actId="6549"/>
        <pc:sldMkLst>
          <pc:docMk/>
          <pc:sldMk cId="3486073002" sldId="264"/>
        </pc:sldMkLst>
        <pc:spChg chg="mod">
          <ac:chgData name="Michał Pyclik" userId="6d1d9512d460d1ef" providerId="LiveId" clId="{4A6A2E39-E990-4F3D-9D0F-35A0F6CBF9D4}" dt="2021-02-18T14:02:19.414" v="2337" actId="6549"/>
          <ac:spMkLst>
            <pc:docMk/>
            <pc:sldMk cId="3486073002" sldId="264"/>
            <ac:spMk id="3" creationId="{1BA968B6-9EFA-4EE6-903D-BFC1F8925A9C}"/>
          </ac:spMkLst>
        </pc:spChg>
      </pc:sldChg>
      <pc:sldChg chg="modSp mod">
        <pc:chgData name="Michał Pyclik" userId="6d1d9512d460d1ef" providerId="LiveId" clId="{4A6A2E39-E990-4F3D-9D0F-35A0F6CBF9D4}" dt="2021-02-18T14:13:12.204" v="3131" actId="20577"/>
        <pc:sldMkLst>
          <pc:docMk/>
          <pc:sldMk cId="3532310211" sldId="265"/>
        </pc:sldMkLst>
        <pc:spChg chg="mod">
          <ac:chgData name="Michał Pyclik" userId="6d1d9512d460d1ef" providerId="LiveId" clId="{4A6A2E39-E990-4F3D-9D0F-35A0F6CBF9D4}" dt="2021-02-18T14:13:12.204" v="3131" actId="20577"/>
          <ac:spMkLst>
            <pc:docMk/>
            <pc:sldMk cId="3532310211" sldId="265"/>
            <ac:spMk id="3" creationId="{1BA968B6-9EFA-4EE6-903D-BFC1F8925A9C}"/>
          </ac:spMkLst>
        </pc:spChg>
      </pc:sldChg>
      <pc:sldChg chg="addSp delSp modSp mod">
        <pc:chgData name="Michał Pyclik" userId="6d1d9512d460d1ef" providerId="LiveId" clId="{4A6A2E39-E990-4F3D-9D0F-35A0F6CBF9D4}" dt="2021-02-18T13:27:14.953" v="811" actId="20577"/>
        <pc:sldMkLst>
          <pc:docMk/>
          <pc:sldMk cId="3930516879" sldId="266"/>
        </pc:sldMkLst>
        <pc:spChg chg="mod topLvl">
          <ac:chgData name="Michał Pyclik" userId="6d1d9512d460d1ef" providerId="LiveId" clId="{4A6A2E39-E990-4F3D-9D0F-35A0F6CBF9D4}" dt="2021-02-18T13:26:50.286" v="806" actId="165"/>
          <ac:spMkLst>
            <pc:docMk/>
            <pc:sldMk cId="3930516879" sldId="266"/>
            <ac:spMk id="4" creationId="{00E3A2FE-DBDE-4936-9BF9-6D4EED6462DE}"/>
          </ac:spMkLst>
        </pc:spChg>
        <pc:spChg chg="mod topLvl">
          <ac:chgData name="Michał Pyclik" userId="6d1d9512d460d1ef" providerId="LiveId" clId="{4A6A2E39-E990-4F3D-9D0F-35A0F6CBF9D4}" dt="2021-02-18T13:26:50.286" v="806" actId="165"/>
          <ac:spMkLst>
            <pc:docMk/>
            <pc:sldMk cId="3930516879" sldId="266"/>
            <ac:spMk id="6" creationId="{AAD8E1B3-18F3-4E6F-BA3B-8B442EA8AAF0}"/>
          </ac:spMkLst>
        </pc:spChg>
        <pc:spChg chg="mod topLvl">
          <ac:chgData name="Michał Pyclik" userId="6d1d9512d460d1ef" providerId="LiveId" clId="{4A6A2E39-E990-4F3D-9D0F-35A0F6CBF9D4}" dt="2021-02-18T13:26:50.286" v="806" actId="165"/>
          <ac:spMkLst>
            <pc:docMk/>
            <pc:sldMk cId="3930516879" sldId="266"/>
            <ac:spMk id="7" creationId="{9A6BB044-BFD3-451C-8A0B-121453940831}"/>
          </ac:spMkLst>
        </pc:spChg>
        <pc:spChg chg="mod topLvl">
          <ac:chgData name="Michał Pyclik" userId="6d1d9512d460d1ef" providerId="LiveId" clId="{4A6A2E39-E990-4F3D-9D0F-35A0F6CBF9D4}" dt="2021-02-18T13:26:50.286" v="806" actId="165"/>
          <ac:spMkLst>
            <pc:docMk/>
            <pc:sldMk cId="3930516879" sldId="266"/>
            <ac:spMk id="9" creationId="{50BE0787-6A22-4FA6-89B3-D9006DC32BF4}"/>
          </ac:spMkLst>
        </pc:spChg>
        <pc:spChg chg="mod topLvl">
          <ac:chgData name="Michał Pyclik" userId="6d1d9512d460d1ef" providerId="LiveId" clId="{4A6A2E39-E990-4F3D-9D0F-35A0F6CBF9D4}" dt="2021-02-18T13:26:50.286" v="806" actId="165"/>
          <ac:spMkLst>
            <pc:docMk/>
            <pc:sldMk cId="3930516879" sldId="266"/>
            <ac:spMk id="10" creationId="{FBC8EBDD-E9F3-4515-9DFC-B8A3F64CB032}"/>
          </ac:spMkLst>
        </pc:spChg>
        <pc:spChg chg="mod topLvl">
          <ac:chgData name="Michał Pyclik" userId="6d1d9512d460d1ef" providerId="LiveId" clId="{4A6A2E39-E990-4F3D-9D0F-35A0F6CBF9D4}" dt="2021-02-18T13:26:50.286" v="806" actId="165"/>
          <ac:spMkLst>
            <pc:docMk/>
            <pc:sldMk cId="3930516879" sldId="266"/>
            <ac:spMk id="12" creationId="{70B19C6A-017E-43DB-85FB-ACA128B6E3BE}"/>
          </ac:spMkLst>
        </pc:spChg>
        <pc:spChg chg="del">
          <ac:chgData name="Michał Pyclik" userId="6d1d9512d460d1ef" providerId="LiveId" clId="{4A6A2E39-E990-4F3D-9D0F-35A0F6CBF9D4}" dt="2021-02-18T13:26:36.796" v="803" actId="478"/>
          <ac:spMkLst>
            <pc:docMk/>
            <pc:sldMk cId="3930516879" sldId="266"/>
            <ac:spMk id="13" creationId="{D50088BE-6706-460B-898B-A971918E8A70}"/>
          </ac:spMkLst>
        </pc:spChg>
        <pc:spChg chg="mod topLvl">
          <ac:chgData name="Michał Pyclik" userId="6d1d9512d460d1ef" providerId="LiveId" clId="{4A6A2E39-E990-4F3D-9D0F-35A0F6CBF9D4}" dt="2021-02-18T13:26:50.286" v="806" actId="165"/>
          <ac:spMkLst>
            <pc:docMk/>
            <pc:sldMk cId="3930516879" sldId="266"/>
            <ac:spMk id="15" creationId="{6221250F-FCA5-48A9-A950-3868B2830D7F}"/>
          </ac:spMkLst>
        </pc:spChg>
        <pc:spChg chg="mod topLvl">
          <ac:chgData name="Michał Pyclik" userId="6d1d9512d460d1ef" providerId="LiveId" clId="{4A6A2E39-E990-4F3D-9D0F-35A0F6CBF9D4}" dt="2021-02-18T13:26:57.277" v="807" actId="1076"/>
          <ac:spMkLst>
            <pc:docMk/>
            <pc:sldMk cId="3930516879" sldId="266"/>
            <ac:spMk id="16" creationId="{B84B021E-2DEC-45F4-89E4-57E6D11B08CC}"/>
          </ac:spMkLst>
        </pc:spChg>
        <pc:spChg chg="mod topLvl">
          <ac:chgData name="Michał Pyclik" userId="6d1d9512d460d1ef" providerId="LiveId" clId="{4A6A2E39-E990-4F3D-9D0F-35A0F6CBF9D4}" dt="2021-02-18T13:26:57.277" v="807" actId="1076"/>
          <ac:spMkLst>
            <pc:docMk/>
            <pc:sldMk cId="3930516879" sldId="266"/>
            <ac:spMk id="18" creationId="{0199E35B-6691-4D73-9CBF-CFB45E19AEE0}"/>
          </ac:spMkLst>
        </pc:spChg>
        <pc:spChg chg="mod">
          <ac:chgData name="Michał Pyclik" userId="6d1d9512d460d1ef" providerId="LiveId" clId="{4A6A2E39-E990-4F3D-9D0F-35A0F6CBF9D4}" dt="2021-02-18T13:26:50.286" v="806" actId="165"/>
          <ac:spMkLst>
            <pc:docMk/>
            <pc:sldMk cId="3930516879" sldId="266"/>
            <ac:spMk id="20" creationId="{2C4D29A8-91D3-4AF6-8A5F-97CF8D28C979}"/>
          </ac:spMkLst>
        </pc:spChg>
        <pc:spChg chg="mod">
          <ac:chgData name="Michał Pyclik" userId="6d1d9512d460d1ef" providerId="LiveId" clId="{4A6A2E39-E990-4F3D-9D0F-35A0F6CBF9D4}" dt="2021-02-18T13:27:14.953" v="811" actId="20577"/>
          <ac:spMkLst>
            <pc:docMk/>
            <pc:sldMk cId="3930516879" sldId="266"/>
            <ac:spMk id="21" creationId="{DC90A394-A157-4E52-86C3-4489F7C23439}"/>
          </ac:spMkLst>
        </pc:spChg>
        <pc:spChg chg="mod">
          <ac:chgData name="Michał Pyclik" userId="6d1d9512d460d1ef" providerId="LiveId" clId="{4A6A2E39-E990-4F3D-9D0F-35A0F6CBF9D4}" dt="2021-02-18T13:26:50.286" v="806" actId="165"/>
          <ac:spMkLst>
            <pc:docMk/>
            <pc:sldMk cId="3930516879" sldId="266"/>
            <ac:spMk id="22" creationId="{571FBBC2-BD87-4017-BAC7-E76FA1926719}"/>
          </ac:spMkLst>
        </pc:spChg>
        <pc:spChg chg="mod">
          <ac:chgData name="Michał Pyclik" userId="6d1d9512d460d1ef" providerId="LiveId" clId="{4A6A2E39-E990-4F3D-9D0F-35A0F6CBF9D4}" dt="2021-02-18T13:27:04.551" v="809" actId="20577"/>
          <ac:spMkLst>
            <pc:docMk/>
            <pc:sldMk cId="3930516879" sldId="266"/>
            <ac:spMk id="23" creationId="{5B1BDA05-EB42-4919-84FA-2C69E82AF3AB}"/>
          </ac:spMkLst>
        </pc:spChg>
        <pc:spChg chg="del">
          <ac:chgData name="Michał Pyclik" userId="6d1d9512d460d1ef" providerId="LiveId" clId="{4A6A2E39-E990-4F3D-9D0F-35A0F6CBF9D4}" dt="2021-02-18T13:26:34.594" v="802" actId="478"/>
          <ac:spMkLst>
            <pc:docMk/>
            <pc:sldMk cId="3930516879" sldId="266"/>
            <ac:spMk id="24" creationId="{4F925E68-98DB-426D-9BDA-9B04593B0CF9}"/>
          </ac:spMkLst>
        </pc:spChg>
        <pc:spChg chg="del">
          <ac:chgData name="Michał Pyclik" userId="6d1d9512d460d1ef" providerId="LiveId" clId="{4A6A2E39-E990-4F3D-9D0F-35A0F6CBF9D4}" dt="2021-02-18T13:26:29.810" v="799" actId="478"/>
          <ac:spMkLst>
            <pc:docMk/>
            <pc:sldMk cId="3930516879" sldId="266"/>
            <ac:spMk id="25" creationId="{C85800EE-A8AD-417C-8760-BCE04EB24BFD}"/>
          </ac:spMkLst>
        </pc:spChg>
        <pc:spChg chg="mod">
          <ac:chgData name="Michał Pyclik" userId="6d1d9512d460d1ef" providerId="LiveId" clId="{4A6A2E39-E990-4F3D-9D0F-35A0F6CBF9D4}" dt="2021-02-18T13:26:50.286" v="806" actId="165"/>
          <ac:spMkLst>
            <pc:docMk/>
            <pc:sldMk cId="3930516879" sldId="266"/>
            <ac:spMk id="26" creationId="{72CA482F-1646-4FA7-8780-6D6339B23387}"/>
          </ac:spMkLst>
        </pc:spChg>
        <pc:spChg chg="mod">
          <ac:chgData name="Michał Pyclik" userId="6d1d9512d460d1ef" providerId="LiveId" clId="{4A6A2E39-E990-4F3D-9D0F-35A0F6CBF9D4}" dt="2021-02-18T13:26:50.286" v="806" actId="165"/>
          <ac:spMkLst>
            <pc:docMk/>
            <pc:sldMk cId="3930516879" sldId="266"/>
            <ac:spMk id="27" creationId="{BBCE0D18-10A9-4468-8CD0-86252B936FCD}"/>
          </ac:spMkLst>
        </pc:spChg>
        <pc:spChg chg="mod">
          <ac:chgData name="Michał Pyclik" userId="6d1d9512d460d1ef" providerId="LiveId" clId="{4A6A2E39-E990-4F3D-9D0F-35A0F6CBF9D4}" dt="2021-02-18T13:26:50.286" v="806" actId="165"/>
          <ac:spMkLst>
            <pc:docMk/>
            <pc:sldMk cId="3930516879" sldId="266"/>
            <ac:spMk id="28" creationId="{C531C2B2-0A7B-4126-AF39-C63094280EC2}"/>
          </ac:spMkLst>
        </pc:spChg>
        <pc:spChg chg="mod">
          <ac:chgData name="Michał Pyclik" userId="6d1d9512d460d1ef" providerId="LiveId" clId="{4A6A2E39-E990-4F3D-9D0F-35A0F6CBF9D4}" dt="2021-02-18T13:26:50.286" v="806" actId="165"/>
          <ac:spMkLst>
            <pc:docMk/>
            <pc:sldMk cId="3930516879" sldId="266"/>
            <ac:spMk id="29" creationId="{32C9A992-2C3E-4109-A36B-A0E3B9141535}"/>
          </ac:spMkLst>
        </pc:spChg>
        <pc:spChg chg="mod">
          <ac:chgData name="Michał Pyclik" userId="6d1d9512d460d1ef" providerId="LiveId" clId="{4A6A2E39-E990-4F3D-9D0F-35A0F6CBF9D4}" dt="2021-02-18T13:26:50.286" v="806" actId="165"/>
          <ac:spMkLst>
            <pc:docMk/>
            <pc:sldMk cId="3930516879" sldId="266"/>
            <ac:spMk id="30" creationId="{88A377DF-146E-4F5A-B43A-DC1960695844}"/>
          </ac:spMkLst>
        </pc:spChg>
        <pc:spChg chg="mod">
          <ac:chgData name="Michał Pyclik" userId="6d1d9512d460d1ef" providerId="LiveId" clId="{4A6A2E39-E990-4F3D-9D0F-35A0F6CBF9D4}" dt="2021-02-18T13:26:50.286" v="806" actId="165"/>
          <ac:spMkLst>
            <pc:docMk/>
            <pc:sldMk cId="3930516879" sldId="266"/>
            <ac:spMk id="31" creationId="{26F5FB3F-3779-4DF4-9844-D29AD2E97191}"/>
          </ac:spMkLst>
        </pc:spChg>
        <pc:grpChg chg="mod topLvl">
          <ac:chgData name="Michał Pyclik" userId="6d1d9512d460d1ef" providerId="LiveId" clId="{4A6A2E39-E990-4F3D-9D0F-35A0F6CBF9D4}" dt="2021-02-18T13:26:50.286" v="806" actId="165"/>
          <ac:grpSpMkLst>
            <pc:docMk/>
            <pc:sldMk cId="3930516879" sldId="266"/>
            <ac:grpSpMk id="5" creationId="{8F8CB205-1C67-44A1-8B9F-DB55931EF2D6}"/>
          </ac:grpSpMkLst>
        </pc:grpChg>
        <pc:grpChg chg="mod topLvl">
          <ac:chgData name="Michał Pyclik" userId="6d1d9512d460d1ef" providerId="LiveId" clId="{4A6A2E39-E990-4F3D-9D0F-35A0F6CBF9D4}" dt="2021-02-18T13:26:50.286" v="806" actId="165"/>
          <ac:grpSpMkLst>
            <pc:docMk/>
            <pc:sldMk cId="3930516879" sldId="266"/>
            <ac:grpSpMk id="8" creationId="{239105DE-A121-4C49-A661-E94FC84AE6E8}"/>
          </ac:grpSpMkLst>
        </pc:grpChg>
        <pc:grpChg chg="mod topLvl">
          <ac:chgData name="Michał Pyclik" userId="6d1d9512d460d1ef" providerId="LiveId" clId="{4A6A2E39-E990-4F3D-9D0F-35A0F6CBF9D4}" dt="2021-02-18T13:26:50.286" v="806" actId="165"/>
          <ac:grpSpMkLst>
            <pc:docMk/>
            <pc:sldMk cId="3930516879" sldId="266"/>
            <ac:grpSpMk id="11" creationId="{7225B1C9-E617-4128-B07E-F544D17037DE}"/>
          </ac:grpSpMkLst>
        </pc:grpChg>
        <pc:grpChg chg="del">
          <ac:chgData name="Michał Pyclik" userId="6d1d9512d460d1ef" providerId="LiveId" clId="{4A6A2E39-E990-4F3D-9D0F-35A0F6CBF9D4}" dt="2021-02-18T13:26:29.810" v="799" actId="478"/>
          <ac:grpSpMkLst>
            <pc:docMk/>
            <pc:sldMk cId="3930516879" sldId="266"/>
            <ac:grpSpMk id="14" creationId="{01D118E0-1FB2-4F7D-B78F-6E82692341A9}"/>
          </ac:grpSpMkLst>
        </pc:grpChg>
        <pc:grpChg chg="mod topLvl">
          <ac:chgData name="Michał Pyclik" userId="6d1d9512d460d1ef" providerId="LiveId" clId="{4A6A2E39-E990-4F3D-9D0F-35A0F6CBF9D4}" dt="2021-02-18T13:26:57.277" v="807" actId="1076"/>
          <ac:grpSpMkLst>
            <pc:docMk/>
            <pc:sldMk cId="3930516879" sldId="266"/>
            <ac:grpSpMk id="17" creationId="{C26F432D-178A-4912-B066-4A63839550EE}"/>
          </ac:grpSpMkLst>
        </pc:grpChg>
        <pc:grpChg chg="mod topLvl">
          <ac:chgData name="Michał Pyclik" userId="6d1d9512d460d1ef" providerId="LiveId" clId="{4A6A2E39-E990-4F3D-9D0F-35A0F6CBF9D4}" dt="2021-02-18T13:26:57.277" v="807" actId="1076"/>
          <ac:grpSpMkLst>
            <pc:docMk/>
            <pc:sldMk cId="3930516879" sldId="266"/>
            <ac:grpSpMk id="19" creationId="{856DAA3C-8543-4A38-9B27-E13179AD64CE}"/>
          </ac:grpSpMkLst>
        </pc:grpChg>
        <pc:grpChg chg="add del mod">
          <ac:chgData name="Michał Pyclik" userId="6d1d9512d460d1ef" providerId="LiveId" clId="{4A6A2E39-E990-4F3D-9D0F-35A0F6CBF9D4}" dt="2021-02-18T13:26:50.286" v="806" actId="165"/>
          <ac:grpSpMkLst>
            <pc:docMk/>
            <pc:sldMk cId="3930516879" sldId="266"/>
            <ac:grpSpMk id="32" creationId="{6B773252-181E-4282-BE01-D74C1EF85772}"/>
          </ac:grpSpMkLst>
        </pc:grpChg>
      </pc:sldChg>
      <pc:sldChg chg="addSp delSp modSp mod">
        <pc:chgData name="Michał Pyclik" userId="6d1d9512d460d1ef" providerId="LiveId" clId="{4A6A2E39-E990-4F3D-9D0F-35A0F6CBF9D4}" dt="2021-02-18T14:38:06.473" v="3432"/>
        <pc:sldMkLst>
          <pc:docMk/>
          <pc:sldMk cId="671806405" sldId="267"/>
        </pc:sldMkLst>
        <pc:spChg chg="add del mod">
          <ac:chgData name="Michał Pyclik" userId="6d1d9512d460d1ef" providerId="LiveId" clId="{4A6A2E39-E990-4F3D-9D0F-35A0F6CBF9D4}" dt="2021-02-18T14:38:06.473" v="3432"/>
          <ac:spMkLst>
            <pc:docMk/>
            <pc:sldMk cId="671806405" sldId="267"/>
            <ac:spMk id="3" creationId="{1BA968B6-9EFA-4EE6-903D-BFC1F8925A9C}"/>
          </ac:spMkLst>
        </pc:spChg>
        <pc:spChg chg="add del">
          <ac:chgData name="Michał Pyclik" userId="6d1d9512d460d1ef" providerId="LiveId" clId="{4A6A2E39-E990-4F3D-9D0F-35A0F6CBF9D4}" dt="2021-02-18T14:35:40.990" v="3410" actId="478"/>
          <ac:spMkLst>
            <pc:docMk/>
            <pc:sldMk cId="671806405" sldId="267"/>
            <ac:spMk id="4" creationId="{C1A15F6B-E70A-45BB-9341-7BE897F58E98}"/>
          </ac:spMkLst>
        </pc:spChg>
        <pc:spChg chg="add del mod">
          <ac:chgData name="Michał Pyclik" userId="6d1d9512d460d1ef" providerId="LiveId" clId="{4A6A2E39-E990-4F3D-9D0F-35A0F6CBF9D4}" dt="2021-02-18T14:36:34.389" v="3420" actId="21"/>
          <ac:spMkLst>
            <pc:docMk/>
            <pc:sldMk cId="671806405" sldId="267"/>
            <ac:spMk id="5" creationId="{BA353531-FBF9-4F8D-8334-2FAD159AD844}"/>
          </ac:spMkLst>
        </pc:spChg>
        <pc:spChg chg="add del mod">
          <ac:chgData name="Michał Pyclik" userId="6d1d9512d460d1ef" providerId="LiveId" clId="{4A6A2E39-E990-4F3D-9D0F-35A0F6CBF9D4}" dt="2021-02-18T14:36:38.351" v="3422" actId="478"/>
          <ac:spMkLst>
            <pc:docMk/>
            <pc:sldMk cId="671806405" sldId="267"/>
            <ac:spMk id="6" creationId="{E8D4D32C-08CA-4610-8D5D-24E8016ABC31}"/>
          </ac:spMkLst>
        </pc:spChg>
        <pc:picChg chg="add del">
          <ac:chgData name="Michał Pyclik" userId="6d1d9512d460d1ef" providerId="LiveId" clId="{4A6A2E39-E990-4F3D-9D0F-35A0F6CBF9D4}" dt="2021-02-18T14:36:38.787" v="3423"/>
          <ac:picMkLst>
            <pc:docMk/>
            <pc:sldMk cId="671806405" sldId="267"/>
            <ac:picMk id="4098" creationId="{1E236D1B-308D-469A-90FD-B587C0D87399}"/>
          </ac:picMkLst>
        </pc:picChg>
        <pc:picChg chg="add del">
          <ac:chgData name="Michał Pyclik" userId="6d1d9512d460d1ef" providerId="LiveId" clId="{4A6A2E39-E990-4F3D-9D0F-35A0F6CBF9D4}" dt="2021-02-18T14:37:30.697" v="3429"/>
          <ac:picMkLst>
            <pc:docMk/>
            <pc:sldMk cId="671806405" sldId="267"/>
            <ac:picMk id="4100" creationId="{4A49CF63-6DDD-46F9-BACD-0781C8B6D6D5}"/>
          </ac:picMkLst>
        </pc:picChg>
      </pc:sldChg>
      <pc:sldChg chg="del">
        <pc:chgData name="Michał Pyclik" userId="6d1d9512d460d1ef" providerId="LiveId" clId="{4A6A2E39-E990-4F3D-9D0F-35A0F6CBF9D4}" dt="2021-02-18T13:11:47.246" v="15" actId="47"/>
        <pc:sldMkLst>
          <pc:docMk/>
          <pc:sldMk cId="2859985303" sldId="268"/>
        </pc:sldMkLst>
      </pc:sldChg>
      <pc:sldChg chg="addSp delSp modSp mod setClrOvrMap">
        <pc:chgData name="Michał Pyclik" userId="6d1d9512d460d1ef" providerId="LiveId" clId="{4A6A2E39-E990-4F3D-9D0F-35A0F6CBF9D4}" dt="2021-02-18T13:12:00.208" v="18" actId="26606"/>
        <pc:sldMkLst>
          <pc:docMk/>
          <pc:sldMk cId="3291085339" sldId="269"/>
        </pc:sldMkLst>
        <pc:spChg chg="mod">
          <ac:chgData name="Michał Pyclik" userId="6d1d9512d460d1ef" providerId="LiveId" clId="{4A6A2E39-E990-4F3D-9D0F-35A0F6CBF9D4}" dt="2021-02-18T13:12:00.208" v="18" actId="26606"/>
          <ac:spMkLst>
            <pc:docMk/>
            <pc:sldMk cId="3291085339" sldId="269"/>
            <ac:spMk id="2" creationId="{8FCF411D-0695-499F-8B1F-B96884589DBC}"/>
          </ac:spMkLst>
        </pc:spChg>
        <pc:spChg chg="del">
          <ac:chgData name="Michał Pyclik" userId="6d1d9512d460d1ef" providerId="LiveId" clId="{4A6A2E39-E990-4F3D-9D0F-35A0F6CBF9D4}" dt="2021-02-18T13:12:00.208" v="18" actId="26606"/>
          <ac:spMkLst>
            <pc:docMk/>
            <pc:sldMk cId="3291085339" sldId="269"/>
            <ac:spMk id="8" creationId="{8A7BA06D-B3FF-4E91-8639-B4569AE3AA23}"/>
          </ac:spMkLst>
        </pc:spChg>
        <pc:spChg chg="del">
          <ac:chgData name="Michał Pyclik" userId="6d1d9512d460d1ef" providerId="LiveId" clId="{4A6A2E39-E990-4F3D-9D0F-35A0F6CBF9D4}" dt="2021-02-18T13:12:00.208" v="18" actId="26606"/>
          <ac:spMkLst>
            <pc:docMk/>
            <pc:sldMk cId="3291085339" sldId="269"/>
            <ac:spMk id="10" creationId="{2B30C86D-5A07-48BC-9C9D-6F9A2DB1E9E1}"/>
          </ac:spMkLst>
        </pc:spChg>
        <pc:spChg chg="del">
          <ac:chgData name="Michał Pyclik" userId="6d1d9512d460d1ef" providerId="LiveId" clId="{4A6A2E39-E990-4F3D-9D0F-35A0F6CBF9D4}" dt="2021-02-18T13:12:00.208" v="18" actId="26606"/>
          <ac:spMkLst>
            <pc:docMk/>
            <pc:sldMk cId="3291085339" sldId="269"/>
            <ac:spMk id="12" creationId="{0671A8AE-40A1-4631-A6B8-581AFF065482}"/>
          </ac:spMkLst>
        </pc:spChg>
        <pc:spChg chg="del">
          <ac:chgData name="Michał Pyclik" userId="6d1d9512d460d1ef" providerId="LiveId" clId="{4A6A2E39-E990-4F3D-9D0F-35A0F6CBF9D4}" dt="2021-02-18T13:12:00.208" v="18" actId="26606"/>
          <ac:spMkLst>
            <pc:docMk/>
            <pc:sldMk cId="3291085339" sldId="269"/>
            <ac:spMk id="14" creationId="{A44CD100-6267-4E62-AA64-2182A3A6A1C0}"/>
          </ac:spMkLst>
        </pc:spChg>
        <pc:spChg chg="add">
          <ac:chgData name="Michał Pyclik" userId="6d1d9512d460d1ef" providerId="LiveId" clId="{4A6A2E39-E990-4F3D-9D0F-35A0F6CBF9D4}" dt="2021-02-18T13:12:00.208" v="18" actId="26606"/>
          <ac:spMkLst>
            <pc:docMk/>
            <pc:sldMk cId="3291085339" sldId="269"/>
            <ac:spMk id="71" creationId="{8A7BA06D-B3FF-4E91-8639-B4569AE3AA23}"/>
          </ac:spMkLst>
        </pc:spChg>
        <pc:spChg chg="add">
          <ac:chgData name="Michał Pyclik" userId="6d1d9512d460d1ef" providerId="LiveId" clId="{4A6A2E39-E990-4F3D-9D0F-35A0F6CBF9D4}" dt="2021-02-18T13:12:00.208" v="18" actId="26606"/>
          <ac:spMkLst>
            <pc:docMk/>
            <pc:sldMk cId="3291085339" sldId="269"/>
            <ac:spMk id="73" creationId="{2B30C86D-5A07-48BC-9C9D-6F9A2DB1E9E1}"/>
          </ac:spMkLst>
        </pc:spChg>
        <pc:spChg chg="add">
          <ac:chgData name="Michał Pyclik" userId="6d1d9512d460d1ef" providerId="LiveId" clId="{4A6A2E39-E990-4F3D-9D0F-35A0F6CBF9D4}" dt="2021-02-18T13:12:00.208" v="18" actId="26606"/>
          <ac:spMkLst>
            <pc:docMk/>
            <pc:sldMk cId="3291085339" sldId="269"/>
            <ac:spMk id="75" creationId="{A1D7EC86-7CB9-431D-8AC3-8AAF0440B162}"/>
          </ac:spMkLst>
        </pc:spChg>
        <pc:spChg chg="add">
          <ac:chgData name="Michał Pyclik" userId="6d1d9512d460d1ef" providerId="LiveId" clId="{4A6A2E39-E990-4F3D-9D0F-35A0F6CBF9D4}" dt="2021-02-18T13:12:00.208" v="18" actId="26606"/>
          <ac:spMkLst>
            <pc:docMk/>
            <pc:sldMk cId="3291085339" sldId="269"/>
            <ac:spMk id="77" creationId="{D4B9777F-B610-419B-9193-80306388F3E2}"/>
          </ac:spMkLst>
        </pc:spChg>
        <pc:spChg chg="add">
          <ac:chgData name="Michał Pyclik" userId="6d1d9512d460d1ef" providerId="LiveId" clId="{4A6A2E39-E990-4F3D-9D0F-35A0F6CBF9D4}" dt="2021-02-18T13:12:00.208" v="18" actId="26606"/>
          <ac:spMkLst>
            <pc:docMk/>
            <pc:sldMk cId="3291085339" sldId="269"/>
            <ac:spMk id="79" creationId="{311F016A-A753-449B-9EA6-322199B7119E}"/>
          </ac:spMkLst>
        </pc:spChg>
        <pc:spChg chg="add">
          <ac:chgData name="Michał Pyclik" userId="6d1d9512d460d1ef" providerId="LiveId" clId="{4A6A2E39-E990-4F3D-9D0F-35A0F6CBF9D4}" dt="2021-02-18T13:12:00.208" v="18" actId="26606"/>
          <ac:spMkLst>
            <pc:docMk/>
            <pc:sldMk cId="3291085339" sldId="269"/>
            <ac:spMk id="81" creationId="{95106A28-883A-4993-BF9E-C403B81A8D66}"/>
          </ac:spMkLst>
        </pc:spChg>
        <pc:spChg chg="add">
          <ac:chgData name="Michał Pyclik" userId="6d1d9512d460d1ef" providerId="LiveId" clId="{4A6A2E39-E990-4F3D-9D0F-35A0F6CBF9D4}" dt="2021-02-18T13:12:00.208" v="18" actId="26606"/>
          <ac:spMkLst>
            <pc:docMk/>
            <pc:sldMk cId="3291085339" sldId="269"/>
            <ac:spMk id="83" creationId="{F5AE4E4F-9F4C-43ED-8299-9BD63B74E8F0}"/>
          </ac:spMkLst>
        </pc:spChg>
        <pc:picChg chg="del">
          <ac:chgData name="Michał Pyclik" userId="6d1d9512d460d1ef" providerId="LiveId" clId="{4A6A2E39-E990-4F3D-9D0F-35A0F6CBF9D4}" dt="2021-02-18T13:11:49.428" v="16" actId="478"/>
          <ac:picMkLst>
            <pc:docMk/>
            <pc:sldMk cId="3291085339" sldId="269"/>
            <ac:picMk id="3" creationId="{AA399EDF-F466-4A85-9CD9-E701E8AC8633}"/>
          </ac:picMkLst>
        </pc:picChg>
        <pc:picChg chg="add mod">
          <ac:chgData name="Michał Pyclik" userId="6d1d9512d460d1ef" providerId="LiveId" clId="{4A6A2E39-E990-4F3D-9D0F-35A0F6CBF9D4}" dt="2021-02-18T13:12:00.208" v="18" actId="26606"/>
          <ac:picMkLst>
            <pc:docMk/>
            <pc:sldMk cId="3291085339" sldId="269"/>
            <ac:picMk id="2050" creationId="{43202278-A702-4648-91F2-4A9B65613CD4}"/>
          </ac:picMkLst>
        </pc:picChg>
      </pc:sldChg>
      <pc:sldChg chg="addSp delSp modSp mod setClrOvrMap">
        <pc:chgData name="Michał Pyclik" userId="6d1d9512d460d1ef" providerId="LiveId" clId="{4A6A2E39-E990-4F3D-9D0F-35A0F6CBF9D4}" dt="2021-02-18T13:12:37.787" v="21" actId="26606"/>
        <pc:sldMkLst>
          <pc:docMk/>
          <pc:sldMk cId="1024853468" sldId="272"/>
        </pc:sldMkLst>
        <pc:spChg chg="mod">
          <ac:chgData name="Michał Pyclik" userId="6d1d9512d460d1ef" providerId="LiveId" clId="{4A6A2E39-E990-4F3D-9D0F-35A0F6CBF9D4}" dt="2021-02-18T13:12:37.787" v="21" actId="26606"/>
          <ac:spMkLst>
            <pc:docMk/>
            <pc:sldMk cId="1024853468" sldId="272"/>
            <ac:spMk id="2" creationId="{8FCF411D-0695-499F-8B1F-B96884589DBC}"/>
          </ac:spMkLst>
        </pc:spChg>
        <pc:spChg chg="del">
          <ac:chgData name="Michał Pyclik" userId="6d1d9512d460d1ef" providerId="LiveId" clId="{4A6A2E39-E990-4F3D-9D0F-35A0F6CBF9D4}" dt="2021-02-18T13:12:37.787" v="21" actId="26606"/>
          <ac:spMkLst>
            <pc:docMk/>
            <pc:sldMk cId="1024853468" sldId="272"/>
            <ac:spMk id="71" creationId="{8A7BA06D-B3FF-4E91-8639-B4569AE3AA23}"/>
          </ac:spMkLst>
        </pc:spChg>
        <pc:spChg chg="del">
          <ac:chgData name="Michał Pyclik" userId="6d1d9512d460d1ef" providerId="LiveId" clId="{4A6A2E39-E990-4F3D-9D0F-35A0F6CBF9D4}" dt="2021-02-18T13:12:37.787" v="21" actId="26606"/>
          <ac:spMkLst>
            <pc:docMk/>
            <pc:sldMk cId="1024853468" sldId="272"/>
            <ac:spMk id="73" creationId="{2B30C86D-5A07-48BC-9C9D-6F9A2DB1E9E1}"/>
          </ac:spMkLst>
        </pc:spChg>
        <pc:spChg chg="del">
          <ac:chgData name="Michał Pyclik" userId="6d1d9512d460d1ef" providerId="LiveId" clId="{4A6A2E39-E990-4F3D-9D0F-35A0F6CBF9D4}" dt="2021-02-18T13:12:37.787" v="21" actId="26606"/>
          <ac:spMkLst>
            <pc:docMk/>
            <pc:sldMk cId="1024853468" sldId="272"/>
            <ac:spMk id="75" creationId="{526E0BFB-CDF1-4990-8C11-AC849311E0A8}"/>
          </ac:spMkLst>
        </pc:spChg>
        <pc:spChg chg="del">
          <ac:chgData name="Michał Pyclik" userId="6d1d9512d460d1ef" providerId="LiveId" clId="{4A6A2E39-E990-4F3D-9D0F-35A0F6CBF9D4}" dt="2021-02-18T13:12:37.787" v="21" actId="26606"/>
          <ac:spMkLst>
            <pc:docMk/>
            <pc:sldMk cId="1024853468" sldId="272"/>
            <ac:spMk id="77" creationId="{6069A1F8-9BEB-4786-9694-FC48B2D75D21}"/>
          </ac:spMkLst>
        </pc:spChg>
        <pc:spChg chg="add">
          <ac:chgData name="Michał Pyclik" userId="6d1d9512d460d1ef" providerId="LiveId" clId="{4A6A2E39-E990-4F3D-9D0F-35A0F6CBF9D4}" dt="2021-02-18T13:12:37.787" v="21" actId="26606"/>
          <ac:spMkLst>
            <pc:docMk/>
            <pc:sldMk cId="1024853468" sldId="272"/>
            <ac:spMk id="135" creationId="{8A7BA06D-B3FF-4E91-8639-B4569AE3AA23}"/>
          </ac:spMkLst>
        </pc:spChg>
        <pc:spChg chg="add">
          <ac:chgData name="Michał Pyclik" userId="6d1d9512d460d1ef" providerId="LiveId" clId="{4A6A2E39-E990-4F3D-9D0F-35A0F6CBF9D4}" dt="2021-02-18T13:12:37.787" v="21" actId="26606"/>
          <ac:spMkLst>
            <pc:docMk/>
            <pc:sldMk cId="1024853468" sldId="272"/>
            <ac:spMk id="137" creationId="{2B30C86D-5A07-48BC-9C9D-6F9A2DB1E9E1}"/>
          </ac:spMkLst>
        </pc:spChg>
        <pc:spChg chg="add">
          <ac:chgData name="Michał Pyclik" userId="6d1d9512d460d1ef" providerId="LiveId" clId="{4A6A2E39-E990-4F3D-9D0F-35A0F6CBF9D4}" dt="2021-02-18T13:12:37.787" v="21" actId="26606"/>
          <ac:spMkLst>
            <pc:docMk/>
            <pc:sldMk cId="1024853468" sldId="272"/>
            <ac:spMk id="139" creationId="{A1D7EC86-7CB9-431D-8AC3-8AAF0440B162}"/>
          </ac:spMkLst>
        </pc:spChg>
        <pc:spChg chg="add">
          <ac:chgData name="Michał Pyclik" userId="6d1d9512d460d1ef" providerId="LiveId" clId="{4A6A2E39-E990-4F3D-9D0F-35A0F6CBF9D4}" dt="2021-02-18T13:12:37.787" v="21" actId="26606"/>
          <ac:spMkLst>
            <pc:docMk/>
            <pc:sldMk cId="1024853468" sldId="272"/>
            <ac:spMk id="141" creationId="{D4B9777F-B610-419B-9193-80306388F3E2}"/>
          </ac:spMkLst>
        </pc:spChg>
        <pc:spChg chg="add">
          <ac:chgData name="Michał Pyclik" userId="6d1d9512d460d1ef" providerId="LiveId" clId="{4A6A2E39-E990-4F3D-9D0F-35A0F6CBF9D4}" dt="2021-02-18T13:12:37.787" v="21" actId="26606"/>
          <ac:spMkLst>
            <pc:docMk/>
            <pc:sldMk cId="1024853468" sldId="272"/>
            <ac:spMk id="143" creationId="{311F016A-A753-449B-9EA6-322199B7119E}"/>
          </ac:spMkLst>
        </pc:spChg>
        <pc:spChg chg="add">
          <ac:chgData name="Michał Pyclik" userId="6d1d9512d460d1ef" providerId="LiveId" clId="{4A6A2E39-E990-4F3D-9D0F-35A0F6CBF9D4}" dt="2021-02-18T13:12:37.787" v="21" actId="26606"/>
          <ac:spMkLst>
            <pc:docMk/>
            <pc:sldMk cId="1024853468" sldId="272"/>
            <ac:spMk id="145" creationId="{95106A28-883A-4993-BF9E-C403B81A8D66}"/>
          </ac:spMkLst>
        </pc:spChg>
        <pc:spChg chg="add">
          <ac:chgData name="Michał Pyclik" userId="6d1d9512d460d1ef" providerId="LiveId" clId="{4A6A2E39-E990-4F3D-9D0F-35A0F6CBF9D4}" dt="2021-02-18T13:12:37.787" v="21" actId="26606"/>
          <ac:spMkLst>
            <pc:docMk/>
            <pc:sldMk cId="1024853468" sldId="272"/>
            <ac:spMk id="147" creationId="{F5AE4E4F-9F4C-43ED-8299-9BD63B74E8F0}"/>
          </ac:spMkLst>
        </pc:spChg>
        <pc:picChg chg="add mod">
          <ac:chgData name="Michał Pyclik" userId="6d1d9512d460d1ef" providerId="LiveId" clId="{4A6A2E39-E990-4F3D-9D0F-35A0F6CBF9D4}" dt="2021-02-18T13:12:37.787" v="21" actId="26606"/>
          <ac:picMkLst>
            <pc:docMk/>
            <pc:sldMk cId="1024853468" sldId="272"/>
            <ac:picMk id="3074" creationId="{27A4CAF8-5407-4DA0-88EC-F0DD7F0C6DC0}"/>
          </ac:picMkLst>
        </pc:picChg>
        <pc:picChg chg="del">
          <ac:chgData name="Michał Pyclik" userId="6d1d9512d460d1ef" providerId="LiveId" clId="{4A6A2E39-E990-4F3D-9D0F-35A0F6CBF9D4}" dt="2021-02-18T13:12:23.959" v="19" actId="478"/>
          <ac:picMkLst>
            <pc:docMk/>
            <pc:sldMk cId="1024853468" sldId="272"/>
            <ac:picMk id="6146" creationId="{4AB896A1-76AE-45D1-B2C7-730E3937DC8A}"/>
          </ac:picMkLst>
        </pc:picChg>
      </pc:sldChg>
      <pc:sldChg chg="modSp mod">
        <pc:chgData name="Michał Pyclik" userId="6d1d9512d460d1ef" providerId="LiveId" clId="{4A6A2E39-E990-4F3D-9D0F-35A0F6CBF9D4}" dt="2021-02-18T13:29:21.359" v="1077" actId="6549"/>
        <pc:sldMkLst>
          <pc:docMk/>
          <pc:sldMk cId="1665572557" sldId="273"/>
        </pc:sldMkLst>
        <pc:spChg chg="mod">
          <ac:chgData name="Michał Pyclik" userId="6d1d9512d460d1ef" providerId="LiveId" clId="{4A6A2E39-E990-4F3D-9D0F-35A0F6CBF9D4}" dt="2021-02-18T13:29:21.359" v="1077" actId="6549"/>
          <ac:spMkLst>
            <pc:docMk/>
            <pc:sldMk cId="1665572557" sldId="273"/>
            <ac:spMk id="3" creationId="{1BA968B6-9EFA-4EE6-903D-BFC1F8925A9C}"/>
          </ac:spMkLst>
        </pc:spChg>
      </pc:sldChg>
      <pc:sldChg chg="modSp add mod">
        <pc:chgData name="Michał Pyclik" userId="6d1d9512d460d1ef" providerId="LiveId" clId="{4A6A2E39-E990-4F3D-9D0F-35A0F6CBF9D4}" dt="2021-02-18T14:23:05.863" v="3156" actId="6549"/>
        <pc:sldMkLst>
          <pc:docMk/>
          <pc:sldMk cId="1706955138" sldId="274"/>
        </pc:sldMkLst>
        <pc:spChg chg="mod">
          <ac:chgData name="Michał Pyclik" userId="6d1d9512d460d1ef" providerId="LiveId" clId="{4A6A2E39-E990-4F3D-9D0F-35A0F6CBF9D4}" dt="2021-02-18T14:23:05.863" v="3156" actId="6549"/>
          <ac:spMkLst>
            <pc:docMk/>
            <pc:sldMk cId="1706955138" sldId="274"/>
            <ac:spMk id="3" creationId="{1BA968B6-9EFA-4EE6-903D-BFC1F8925A9C}"/>
          </ac:spMkLst>
        </pc:spChg>
      </pc:sldChg>
      <pc:sldChg chg="modSp add mod">
        <pc:chgData name="Michał Pyclik" userId="6d1d9512d460d1ef" providerId="LiveId" clId="{4A6A2E39-E990-4F3D-9D0F-35A0F6CBF9D4}" dt="2021-02-18T14:25:11.265" v="3166"/>
        <pc:sldMkLst>
          <pc:docMk/>
          <pc:sldMk cId="125531259" sldId="275"/>
        </pc:sldMkLst>
        <pc:spChg chg="mod">
          <ac:chgData name="Michał Pyclik" userId="6d1d9512d460d1ef" providerId="LiveId" clId="{4A6A2E39-E990-4F3D-9D0F-35A0F6CBF9D4}" dt="2021-02-18T14:25:11.265" v="3166"/>
          <ac:spMkLst>
            <pc:docMk/>
            <pc:sldMk cId="125531259" sldId="275"/>
            <ac:spMk id="3" creationId="{1BA968B6-9EFA-4EE6-903D-BFC1F8925A9C}"/>
          </ac:spMkLst>
        </pc:spChg>
      </pc:sldChg>
      <pc:sldChg chg="modSp add mod">
        <pc:chgData name="Michał Pyclik" userId="6d1d9512d460d1ef" providerId="LiveId" clId="{4A6A2E39-E990-4F3D-9D0F-35A0F6CBF9D4}" dt="2021-02-18T14:30:21.907" v="3354" actId="20577"/>
        <pc:sldMkLst>
          <pc:docMk/>
          <pc:sldMk cId="2389796846" sldId="276"/>
        </pc:sldMkLst>
        <pc:spChg chg="mod">
          <ac:chgData name="Michał Pyclik" userId="6d1d9512d460d1ef" providerId="LiveId" clId="{4A6A2E39-E990-4F3D-9D0F-35A0F6CBF9D4}" dt="2021-02-18T14:30:21.907" v="3354" actId="20577"/>
          <ac:spMkLst>
            <pc:docMk/>
            <pc:sldMk cId="2389796846" sldId="276"/>
            <ac:spMk id="3" creationId="{1BA968B6-9EFA-4EE6-903D-BFC1F8925A9C}"/>
          </ac:spMkLst>
        </pc:spChg>
      </pc:sldChg>
      <pc:sldChg chg="modSp add mod">
        <pc:chgData name="Michał Pyclik" userId="6d1d9512d460d1ef" providerId="LiveId" clId="{4A6A2E39-E990-4F3D-9D0F-35A0F6CBF9D4}" dt="2021-02-18T14:34:06.989" v="3382" actId="27636"/>
        <pc:sldMkLst>
          <pc:docMk/>
          <pc:sldMk cId="2368443408" sldId="277"/>
        </pc:sldMkLst>
        <pc:spChg chg="mod">
          <ac:chgData name="Michał Pyclik" userId="6d1d9512d460d1ef" providerId="LiveId" clId="{4A6A2E39-E990-4F3D-9D0F-35A0F6CBF9D4}" dt="2021-02-18T14:34:06.989" v="3382" actId="27636"/>
          <ac:spMkLst>
            <pc:docMk/>
            <pc:sldMk cId="2368443408" sldId="277"/>
            <ac:spMk id="3" creationId="{1BA968B6-9EFA-4EE6-903D-BFC1F8925A9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smtClean="0"/>
              <a:t>Kliknij, aby edytować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19910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 xmlns:p14="http://schemas.microsoft.com/office/powerpoint/2010/main" val="278344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 xmlns:p14="http://schemas.microsoft.com/office/powerpoint/2010/main" val="191202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 xmlns:p14="http://schemas.microsoft.com/office/powerpoint/2010/main" val="316748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0682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 xmlns:p14="http://schemas.microsoft.com/office/powerpoint/2010/main" val="360239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97280" y="2582334"/>
            <a:ext cx="4937760" cy="3378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217920" y="2582334"/>
            <a:ext cx="4937760" cy="3378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 xmlns:p14="http://schemas.microsoft.com/office/powerpoint/2010/main" val="41970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 xmlns:p14="http://schemas.microsoft.com/office/powerpoint/2010/main" val="331986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 xmlns:p14="http://schemas.microsoft.com/office/powerpoint/2010/main" val="1772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l-PL" smtClean="0"/>
              <a:t>Kliknij, aby edytować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2EDB8D0-98ED-4B86-9D5F-E61ADC70144D}" type="datetimeFigureOut">
              <a:rPr lang="en-US" smtClean="0"/>
              <a:pPr/>
              <a:t>9/22/2021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54181D-6920-4594-9A5D-6CE56DC9F8B2}" type="slidenum">
              <a:rPr lang="en-US" smtClean="0"/>
              <a:pPr/>
              <a:t>‹#›</a:t>
            </a:fld>
            <a:endParaRPr lang="en-US"/>
          </a:p>
        </p:txBody>
      </p:sp>
    </p:spTree>
    <p:extLst>
      <p:ext uri="{BB962C8B-B14F-4D97-AF65-F5344CB8AC3E}">
        <p14:creationId xmlns="" xmlns:p14="http://schemas.microsoft.com/office/powerpoint/2010/main" val="22348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2EDB8D0-98ED-4B86-9D5F-E61ADC70144D}" type="datetimeFigureOut">
              <a:rPr lang="en-US" smtClean="0"/>
              <a:pPr/>
              <a:t>9/22/2021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 xmlns:p14="http://schemas.microsoft.com/office/powerpoint/2010/main" val="391758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l-PL" smtClean="0"/>
              <a:t>Kliknij, aby edytować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2EDB8D0-98ED-4B86-9D5F-E61ADC70144D}" type="datetimeFigureOut">
              <a:rPr lang="en-US" smtClean="0"/>
              <a:pPr/>
              <a:t>9/22/2021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854181D-6920-4594-9A5D-6CE56DC9F8B2}"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1925099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joom.com/pl/products/5cda663628fc710101f205b6" TargetMode="External"/><Relationship Id="rId13" Type="http://schemas.openxmlformats.org/officeDocument/2006/relationships/hyperlink" Target="https://www.zlecenia.pl/blog/jak-zostac-perukarzem/" TargetMode="External"/><Relationship Id="rId3" Type="http://schemas.openxmlformats.org/officeDocument/2006/relationships/hyperlink" Target="https://wsjp.pl/index.php?id_hasla=3636" TargetMode="External"/><Relationship Id="rId7" Type="http://schemas.openxmlformats.org/officeDocument/2006/relationships/hyperlink" Target="https://perukikrakow.pl/peruki-trendy/" TargetMode="External"/><Relationship Id="rId12" Type="http://schemas.openxmlformats.org/officeDocument/2006/relationships/hyperlink" Target="https://www.peruka.pl/webpage/historia-peruk.html" TargetMode="External"/><Relationship Id="rId2" Type="http://schemas.openxmlformats.org/officeDocument/2006/relationships/hyperlink" Target="https://pl.wikipedia.org/wiki/Peruka" TargetMode="External"/><Relationship Id="rId1" Type="http://schemas.openxmlformats.org/officeDocument/2006/relationships/slideLayout" Target="../slideLayouts/slideLayout2.xml"/><Relationship Id="rId6" Type="http://schemas.openxmlformats.org/officeDocument/2006/relationships/hyperlink" Target="https://tanieperuki.pl/peruki-syntetyczne/" TargetMode="External"/><Relationship Id="rId11" Type="http://schemas.openxmlformats.org/officeDocument/2006/relationships/hyperlink" Target="https://www.partybox.pl/peruka-barok?pr=5947&amp;gclid=EAIaIQobChMIuqP0-5aR7wIVFeh3Ch1dMgd7EAQYBCABEgIjzfD_BwE" TargetMode="External"/><Relationship Id="rId5" Type="http://schemas.openxmlformats.org/officeDocument/2006/relationships/hyperlink" Target="https://www.praca.pl/poradniki/rynek-pracy/zawod-perukarz-kim-jest-i-czym-sie-zajmuje,jak-zostac_pr-3608.html" TargetMode="External"/><Relationship Id="rId10" Type="http://schemas.openxmlformats.org/officeDocument/2006/relationships/hyperlink" Target="https://nowinky.pl/hstonir-dlugie-wlosy-naturalne-mezczyzn-i-kobiet-peruki-europejskie-wlosy-remy-wtrysku-cienkie-peruka-h076/" TargetMode="External"/><Relationship Id="rId4" Type="http://schemas.openxmlformats.org/officeDocument/2006/relationships/hyperlink" Target="https://pl.glosbe.com/pl/pl/peruka" TargetMode="External"/><Relationship Id="rId9" Type="http://schemas.openxmlformats.org/officeDocument/2006/relationships/hyperlink" Target="https://www.juststayclassy.com.pl/2018/09/peruki-czy-warto-je-nosic.html" TargetMode="External"/><Relationship Id="rId14" Type="http://schemas.openxmlformats.org/officeDocument/2006/relationships/hyperlink" Target="http://www.trinet.com.pl/czym-sie-zajmuje-perukarz/"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DCE1AED4-C7FF-4468-BF54-4470A0A3E2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BDE94FAB-AA60-43B4-A2C3-3A940B9A95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xmlns="" id="{AB338DDD-7B3D-416E-B0B3-1BC2A0948CE9}"/>
              </a:ext>
            </a:extLst>
          </p:cNvPr>
          <p:cNvSpPr>
            <a:spLocks noGrp="1"/>
          </p:cNvSpPr>
          <p:nvPr>
            <p:ph type="ctrTitle"/>
          </p:nvPr>
        </p:nvSpPr>
        <p:spPr>
          <a:xfrm>
            <a:off x="1524000" y="4416721"/>
            <a:ext cx="9144000" cy="2074231"/>
          </a:xfrm>
        </p:spPr>
        <p:txBody>
          <a:bodyPr>
            <a:normAutofit fontScale="90000"/>
          </a:bodyPr>
          <a:lstStyle/>
          <a:p>
            <a:r>
              <a:rPr lang="pl-PL" sz="3700" b="0" i="0" dirty="0" smtClean="0">
                <a:solidFill>
                  <a:schemeClr val="bg1"/>
                </a:solidFill>
                <a:effectLst/>
                <a:latin typeface="Roboto"/>
              </a:rPr>
              <a:t/>
            </a:r>
            <a:br>
              <a:rPr lang="pl-PL" sz="3700" b="0" i="0" dirty="0" smtClean="0">
                <a:solidFill>
                  <a:schemeClr val="bg1"/>
                </a:solidFill>
                <a:effectLst/>
                <a:latin typeface="Roboto"/>
              </a:rPr>
            </a:br>
            <a:r>
              <a:rPr lang="pl-PL" sz="3700" dirty="0">
                <a:solidFill>
                  <a:schemeClr val="bg1"/>
                </a:solidFill>
                <a:latin typeface="Roboto"/>
              </a:rPr>
              <a:t/>
            </a:r>
            <a:br>
              <a:rPr lang="pl-PL" sz="3700" dirty="0">
                <a:solidFill>
                  <a:schemeClr val="bg1"/>
                </a:solidFill>
                <a:latin typeface="Roboto"/>
              </a:rPr>
            </a:br>
            <a:r>
              <a:rPr lang="pl-PL" sz="3700" dirty="0" smtClean="0">
                <a:solidFill>
                  <a:schemeClr val="bg1"/>
                </a:solidFill>
                <a:latin typeface="Roboto"/>
              </a:rPr>
              <a:t/>
            </a:r>
            <a:br>
              <a:rPr lang="pl-PL" sz="3700" dirty="0" smtClean="0">
                <a:solidFill>
                  <a:schemeClr val="bg1"/>
                </a:solidFill>
                <a:latin typeface="Roboto"/>
              </a:rPr>
            </a:br>
            <a:r>
              <a:rPr lang="pl-PL" sz="3700" dirty="0">
                <a:solidFill>
                  <a:schemeClr val="bg1"/>
                </a:solidFill>
                <a:latin typeface="Roboto"/>
              </a:rPr>
              <a:t/>
            </a:r>
            <a:br>
              <a:rPr lang="pl-PL" sz="3700" dirty="0">
                <a:solidFill>
                  <a:schemeClr val="bg1"/>
                </a:solidFill>
                <a:latin typeface="Roboto"/>
              </a:rPr>
            </a:br>
            <a:r>
              <a:rPr lang="pl-PL" sz="3700" b="0" i="0" dirty="0" smtClean="0">
                <a:solidFill>
                  <a:schemeClr val="bg1"/>
                </a:solidFill>
                <a:effectLst/>
                <a:latin typeface="Roboto"/>
              </a:rPr>
              <a:t>Peruki na różne okazje</a:t>
            </a:r>
            <a:endParaRPr lang="pl-PL" sz="3700" dirty="0">
              <a:solidFill>
                <a:schemeClr val="bg1"/>
              </a:solidFill>
            </a:endParaRPr>
          </a:p>
        </p:txBody>
      </p:sp>
      <p:pic>
        <p:nvPicPr>
          <p:cNvPr id="3" name="Obraz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57082" y="240606"/>
            <a:ext cx="7989194" cy="5328730"/>
          </a:xfrm>
          <a:prstGeom prst="rect">
            <a:avLst/>
          </a:prstGeom>
        </p:spPr>
      </p:pic>
      <p:pic>
        <p:nvPicPr>
          <p:cNvPr id="6" name="Picture 2" descr="EOG logo"/>
          <p:cNvPicPr>
            <a:picLocks noChangeAspect="1" noChangeArrowheads="1"/>
          </p:cNvPicPr>
          <p:nvPr/>
        </p:nvPicPr>
        <p:blipFill>
          <a:blip r:embed="rId3" cstate="print"/>
          <a:srcRect/>
          <a:stretch>
            <a:fillRect/>
          </a:stretch>
        </p:blipFill>
        <p:spPr bwMode="auto">
          <a:xfrm>
            <a:off x="596096" y="344727"/>
            <a:ext cx="1279159" cy="896329"/>
          </a:xfrm>
          <a:prstGeom prst="rect">
            <a:avLst/>
          </a:prstGeom>
          <a:noFill/>
        </p:spPr>
      </p:pic>
    </p:spTree>
    <p:extLst>
      <p:ext uri="{BB962C8B-B14F-4D97-AF65-F5344CB8AC3E}">
        <p14:creationId xmlns="" xmlns:p14="http://schemas.microsoft.com/office/powerpoint/2010/main" val="3523210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r>
              <a:rPr lang="pl-PL" sz="18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Obraz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15001" y="1213834"/>
            <a:ext cx="2578608" cy="3657600"/>
          </a:xfrm>
          <a:prstGeom prst="rect">
            <a:avLst/>
          </a:prstGeom>
        </p:spPr>
      </p:pic>
      <p:pic>
        <p:nvPicPr>
          <p:cNvPr id="4" name="Obraz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93609" y="206062"/>
            <a:ext cx="4664628" cy="2448930"/>
          </a:xfrm>
          <a:prstGeom prst="rect">
            <a:avLst/>
          </a:prstGeom>
        </p:spPr>
      </p:pic>
      <p:pic>
        <p:nvPicPr>
          <p:cNvPr id="6" name="Obraz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09870" y="2654992"/>
            <a:ext cx="2672478" cy="3476557"/>
          </a:xfrm>
          <a:prstGeom prst="rect">
            <a:avLst/>
          </a:prstGeom>
        </p:spPr>
      </p:pic>
      <p:pic>
        <p:nvPicPr>
          <p:cNvPr id="7" name="Obraz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866837" y="2840816"/>
            <a:ext cx="3244504" cy="3244504"/>
          </a:xfrm>
          <a:prstGeom prst="rect">
            <a:avLst/>
          </a:prstGeom>
        </p:spPr>
      </p:pic>
      <p:pic>
        <p:nvPicPr>
          <p:cNvPr id="8" name="Obraz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926386" y="391886"/>
            <a:ext cx="2612370" cy="3530824"/>
          </a:xfrm>
          <a:prstGeom prst="rect">
            <a:avLst/>
          </a:prstGeom>
        </p:spPr>
      </p:pic>
    </p:spTree>
    <p:extLst>
      <p:ext uri="{BB962C8B-B14F-4D97-AF65-F5344CB8AC3E}">
        <p14:creationId xmlns="" xmlns:p14="http://schemas.microsoft.com/office/powerpoint/2010/main" val="2389796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Zadanie: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Waszym zadaniem będzie przygotowanie </a:t>
            </a:r>
            <a:r>
              <a:rPr lang="pl-PL" sz="1800" dirty="0" smtClean="0">
                <a:latin typeface="Calibri" panose="020F0502020204030204" pitchFamily="34" charset="0"/>
                <a:ea typeface="Calibri" panose="020F0502020204030204" pitchFamily="34" charset="0"/>
                <a:cs typeface="Times New Roman" panose="02020603050405020304" pitchFamily="18" charset="0"/>
              </a:rPr>
              <a:t>prezentacji pokazującej historię narodzin sztuki perukarskiej. W prezentacji pokażcie gdzie pojawiły się pierwsze peruki, pokażcie kilka przykładów. W dalszej części prezentacji prześledźcie do czego służyły peruki w czasach historyczny, a jakie jest ich przeznaczenie dzisiaj.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 Zastanówcie się i opiszcie na czym polega praca perukarza </a:t>
            </a:r>
            <a:r>
              <a:rPr lang="pl-PL" sz="1800" dirty="0" err="1" smtClean="0">
                <a:effectLst/>
                <a:latin typeface="Calibri" panose="020F0502020204030204" pitchFamily="34" charset="0"/>
                <a:ea typeface="Calibri" panose="020F0502020204030204" pitchFamily="34" charset="0"/>
                <a:cs typeface="Times New Roman" panose="02020603050405020304" pitchFamily="18" charset="0"/>
              </a:rPr>
              <a:t>ui</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 za co jest on odpowiedzialny np. w teatrze. Następnie </a:t>
            </a:r>
            <a:r>
              <a:rPr lang="pl-PL" sz="1800" dirty="0">
                <a:effectLst/>
                <a:latin typeface="Calibri" panose="020F0502020204030204" pitchFamily="34" charset="0"/>
                <a:ea typeface="Calibri" panose="020F0502020204030204" pitchFamily="34" charset="0"/>
                <a:cs typeface="Times New Roman" panose="02020603050405020304" pitchFamily="18" charset="0"/>
              </a:rPr>
              <a:t>przygotujcie prezentację, która przeznaczona będzie dla uczestników. Zaprezentujcie w niej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w sposób staranny wasze przemyślenia wzbogacając pracę zdjęciami.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Będziecie pracować w 4 grupach, z których każda </a:t>
            </a:r>
            <a:r>
              <a:rPr lang="pl-PL" sz="1800" dirty="0">
                <a:latin typeface="Calibri" panose="020F0502020204030204" pitchFamily="34" charset="0"/>
                <a:ea typeface="Calibri" panose="020F0502020204030204" pitchFamily="34" charset="0"/>
                <a:cs typeface="Times New Roman" panose="02020603050405020304" pitchFamily="18" charset="0"/>
              </a:rPr>
              <a:t>opracuje </a:t>
            </a:r>
            <a:r>
              <a:rPr lang="pl-PL" sz="1800" dirty="0" smtClean="0">
                <a:latin typeface="Calibri" panose="020F0502020204030204" pitchFamily="34" charset="0"/>
                <a:ea typeface="Calibri" panose="020F0502020204030204" pitchFamily="34" charset="0"/>
                <a:cs typeface="Times New Roman" panose="02020603050405020304" pitchFamily="18" charset="0"/>
              </a:rPr>
              <a:t>swoją wizję historii perukarstwa</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1800" dirty="0">
                <a:effectLst/>
                <a:latin typeface="Calibri" panose="020F0502020204030204" pitchFamily="34" charset="0"/>
                <a:ea typeface="Calibri" panose="020F0502020204030204" pitchFamily="34" charset="0"/>
                <a:cs typeface="Times New Roman" panose="02020603050405020304" pitchFamily="18" charset="0"/>
              </a:rPr>
              <a:t>Dzięki temu będziecie mogli porównać efekty swojej pracy</a:t>
            </a:r>
            <a:r>
              <a:rPr lang="pl-PL" sz="1800" dirty="0">
                <a:latin typeface="Calibri" panose="020F0502020204030204" pitchFamily="34" charset="0"/>
                <a:ea typeface="Calibri" panose="020F0502020204030204" pitchFamily="34" charset="0"/>
                <a:cs typeface="Times New Roman" panose="02020603050405020304" pitchFamily="18" charset="0"/>
              </a:rPr>
              <a:t> i podczas prezentacji zdecydujecie które </a:t>
            </a:r>
            <a:r>
              <a:rPr lang="pl-PL" sz="1800" dirty="0" smtClean="0">
                <a:latin typeface="Calibri" panose="020F0502020204030204" pitchFamily="34" charset="0"/>
                <a:ea typeface="Calibri" panose="020F0502020204030204" pitchFamily="34" charset="0"/>
                <a:cs typeface="Times New Roman" panose="02020603050405020304" pitchFamily="18" charset="0"/>
              </a:rPr>
              <a:t>prezentację najbardziej Wam się podobały.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Przygotowując materiały pamiętajcie, że musicie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sięgnąć do materiałów historycznych. Peruki były stosowane od dawien dawna, a wasza prezentacj</a:t>
            </a:r>
            <a:r>
              <a:rPr lang="pl-PL" sz="1800" dirty="0" smtClean="0">
                <a:latin typeface="Calibri" panose="020F0502020204030204" pitchFamily="34" charset="0"/>
                <a:ea typeface="Calibri" panose="020F0502020204030204" pitchFamily="34" charset="0"/>
                <a:cs typeface="Times New Roman" panose="02020603050405020304" pitchFamily="18" charset="0"/>
              </a:rPr>
              <a:t>a powinna pokazać  na jakie okazje noszono peruki.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486073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Proces:</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Podzielcie się na kilkuosobowe grupy. Pamiętajcie by w każdej grupie znalazły się osoby o różnych kompetencjach niezbędnych do realizacji zadania (planowanie, obsługa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office</a:t>
            </a:r>
            <a:r>
              <a:rPr lang="pl-PL" sz="1800" dirty="0">
                <a:effectLst/>
                <a:latin typeface="Calibri" panose="020F0502020204030204" pitchFamily="34" charset="0"/>
                <a:ea typeface="Calibri" panose="020F0502020204030204" pitchFamily="34" charset="0"/>
                <a:cs typeface="Times New Roman" panose="02020603050405020304" pitchFamily="18" charset="0"/>
              </a:rPr>
              <a:t>, analiza budżetu) </a:t>
            </a: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Prace rozpocznijcie od poszukiwania informacji na temat:</a:t>
            </a:r>
          </a:p>
          <a:p>
            <a:pPr>
              <a:lnSpc>
                <a:spcPct val="107000"/>
              </a:lnSpc>
            </a:pP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Historii peruk</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pl-PL" sz="1800" dirty="0">
                <a:effectLst/>
                <a:latin typeface="Calibri" panose="020F0502020204030204" pitchFamily="34" charset="0"/>
                <a:ea typeface="Calibri" panose="020F0502020204030204" pitchFamily="34" charset="0"/>
                <a:cs typeface="Times New Roman" panose="02020603050405020304" pitchFamily="18" charset="0"/>
              </a:rPr>
              <a:t>Przykładowych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peruk okolicznościowych</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Roli </a:t>
            </a:r>
            <a:r>
              <a:rPr lang="pl-PL" sz="1800" dirty="0" smtClean="0">
                <a:latin typeface="Calibri" panose="020F0502020204030204" pitchFamily="34" charset="0"/>
                <a:ea typeface="Calibri" panose="020F0502020204030204" pitchFamily="34" charset="0"/>
                <a:cs typeface="Times New Roman" panose="02020603050405020304" pitchFamily="18" charset="0"/>
              </a:rPr>
              <a:t>peruk w różnych grupach społecznych</a:t>
            </a:r>
          </a:p>
          <a:p>
            <a:pPr marL="0" indent="0">
              <a:lnSpc>
                <a:spcPct val="107000"/>
              </a:lnSpc>
              <a:spcAft>
                <a:spcPts val="800"/>
              </a:spcAft>
              <a:buNone/>
            </a:pP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Efekty </a:t>
            </a:r>
            <a:r>
              <a:rPr lang="pl-PL" sz="1800" dirty="0">
                <a:effectLst/>
                <a:latin typeface="Calibri" panose="020F0502020204030204" pitchFamily="34" charset="0"/>
                <a:ea typeface="Calibri" panose="020F0502020204030204" pitchFamily="34" charset="0"/>
                <a:cs typeface="Times New Roman" panose="02020603050405020304" pitchFamily="18" charset="0"/>
              </a:rPr>
              <a:t>swojej pracy zaprezentujecie na forum klasy. Pamiętajcie, tylko te grupy które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najbardziej atrakcyjnie i merytorycznie przedstawią prezentację </a:t>
            </a:r>
            <a:r>
              <a:rPr lang="pl-PL" sz="1800" dirty="0">
                <a:effectLst/>
                <a:latin typeface="Calibri" panose="020F0502020204030204" pitchFamily="34" charset="0"/>
                <a:ea typeface="Calibri" panose="020F0502020204030204" pitchFamily="34" charset="0"/>
                <a:cs typeface="Times New Roman" panose="02020603050405020304" pitchFamily="18" charset="0"/>
              </a:rPr>
              <a:t>będą miały szanse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na </a:t>
            </a:r>
            <a:r>
              <a:rPr lang="pl-PL" sz="1800" dirty="0">
                <a:effectLst/>
                <a:latin typeface="Calibri" panose="020F0502020204030204" pitchFamily="34" charset="0"/>
                <a:ea typeface="Calibri" panose="020F0502020204030204" pitchFamily="34" charset="0"/>
                <a:cs typeface="Times New Roman" panose="02020603050405020304" pitchFamily="18" charset="0"/>
              </a:rPr>
              <a:t>zwycięstwo w tym małym klasowym konkursie!</a:t>
            </a:r>
          </a:p>
        </p:txBody>
      </p:sp>
    </p:spTree>
    <p:extLst>
      <p:ext uri="{BB962C8B-B14F-4D97-AF65-F5344CB8AC3E}">
        <p14:creationId xmlns="" xmlns:p14="http://schemas.microsoft.com/office/powerpoint/2010/main" val="3532310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załka: wygięta w górę 3">
            <a:extLst>
              <a:ext uri="{FF2B5EF4-FFF2-40B4-BE49-F238E27FC236}">
                <a16:creationId xmlns:a16="http://schemas.microsoft.com/office/drawing/2014/main" xmlns="" id="{00E3A2FE-DBDE-4936-9BF9-6D4EED6462DE}"/>
              </a:ext>
            </a:extLst>
          </p:cNvPr>
          <p:cNvSpPr/>
          <p:nvPr/>
        </p:nvSpPr>
        <p:spPr>
          <a:xfrm rot="5400000">
            <a:off x="1686448" y="1023080"/>
            <a:ext cx="783872" cy="133057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5" name="Grupa 4">
            <a:extLst>
              <a:ext uri="{FF2B5EF4-FFF2-40B4-BE49-F238E27FC236}">
                <a16:creationId xmlns:a16="http://schemas.microsoft.com/office/drawing/2014/main" xmlns="" id="{8F8CB205-1C67-44A1-8B9F-DB55931EF2D6}"/>
              </a:ext>
            </a:extLst>
          </p:cNvPr>
          <p:cNvGrpSpPr/>
          <p:nvPr/>
        </p:nvGrpSpPr>
        <p:grpSpPr>
          <a:xfrm>
            <a:off x="1184366" y="373225"/>
            <a:ext cx="1967477" cy="923662"/>
            <a:chOff x="87117" y="-52324"/>
            <a:chExt cx="1032384" cy="722635"/>
          </a:xfrm>
        </p:grpSpPr>
        <p:sp>
          <p:nvSpPr>
            <p:cNvPr id="30" name="Prostokąt: zaokrąglone rogi 29">
              <a:extLst>
                <a:ext uri="{FF2B5EF4-FFF2-40B4-BE49-F238E27FC236}">
                  <a16:creationId xmlns:a16="http://schemas.microsoft.com/office/drawing/2014/main" xmlns="" id="{88A377DF-146E-4F5A-B43A-DC1960695844}"/>
                </a:ext>
              </a:extLst>
            </p:cNvPr>
            <p:cNvSpPr/>
            <p:nvPr/>
          </p:nvSpPr>
          <p:spPr>
            <a:xfrm>
              <a:off x="87117" y="-52324"/>
              <a:ext cx="1032384" cy="72263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Prostokąt: zaokrąglone rogi 5">
              <a:extLst>
                <a:ext uri="{FF2B5EF4-FFF2-40B4-BE49-F238E27FC236}">
                  <a16:creationId xmlns:a16="http://schemas.microsoft.com/office/drawing/2014/main" xmlns="" id="{26F5FB3F-3779-4DF4-9844-D29AD2E97191}"/>
                </a:ext>
              </a:extLst>
            </p:cNvPr>
            <p:cNvSpPr txBox="1"/>
            <p:nvPr/>
          </p:nvSpPr>
          <p:spPr>
            <a:xfrm>
              <a:off x="122399" y="-17042"/>
              <a:ext cx="961820" cy="652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Przygotowanie grup oraz podział pracy</a:t>
              </a:r>
              <a:br>
                <a:rPr lang="pl-PL" sz="1000" kern="1200" dirty="0"/>
              </a:br>
              <a:r>
                <a:rPr lang="pl-PL" sz="1000" kern="1200" dirty="0"/>
                <a:t>1h</a:t>
              </a:r>
            </a:p>
          </p:txBody>
        </p:sp>
      </p:grpSp>
      <p:sp>
        <p:nvSpPr>
          <p:cNvPr id="6" name="Prostokąt 5">
            <a:extLst>
              <a:ext uri="{FF2B5EF4-FFF2-40B4-BE49-F238E27FC236}">
                <a16:creationId xmlns:a16="http://schemas.microsoft.com/office/drawing/2014/main" xmlns="" id="{AAD8E1B3-18F3-4E6F-BA3B-8B442EA8AAF0}"/>
              </a:ext>
            </a:extLst>
          </p:cNvPr>
          <p:cNvSpPr/>
          <p:nvPr/>
        </p:nvSpPr>
        <p:spPr>
          <a:xfrm>
            <a:off x="3151843" y="461315"/>
            <a:ext cx="1430954" cy="7465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Strzałka: wygięta w górę 6">
            <a:extLst>
              <a:ext uri="{FF2B5EF4-FFF2-40B4-BE49-F238E27FC236}">
                <a16:creationId xmlns:a16="http://schemas.microsoft.com/office/drawing/2014/main" xmlns="" id="{9A6BB044-BFD3-451C-8A0B-121453940831}"/>
              </a:ext>
            </a:extLst>
          </p:cNvPr>
          <p:cNvSpPr/>
          <p:nvPr/>
        </p:nvSpPr>
        <p:spPr>
          <a:xfrm rot="5400000">
            <a:off x="3317695" y="2060657"/>
            <a:ext cx="783872" cy="133057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8" name="Grupa 7">
            <a:extLst>
              <a:ext uri="{FF2B5EF4-FFF2-40B4-BE49-F238E27FC236}">
                <a16:creationId xmlns:a16="http://schemas.microsoft.com/office/drawing/2014/main" xmlns="" id="{239105DE-A121-4C49-A661-E94FC84AE6E8}"/>
              </a:ext>
            </a:extLst>
          </p:cNvPr>
          <p:cNvGrpSpPr/>
          <p:nvPr/>
        </p:nvGrpSpPr>
        <p:grpSpPr>
          <a:xfrm>
            <a:off x="2815613" y="1410801"/>
            <a:ext cx="1967477" cy="923662"/>
            <a:chOff x="943073" y="759432"/>
            <a:chExt cx="1032384" cy="722635"/>
          </a:xfrm>
        </p:grpSpPr>
        <p:sp>
          <p:nvSpPr>
            <p:cNvPr id="28" name="Prostokąt: zaokrąglone rogi 27">
              <a:extLst>
                <a:ext uri="{FF2B5EF4-FFF2-40B4-BE49-F238E27FC236}">
                  <a16:creationId xmlns:a16="http://schemas.microsoft.com/office/drawing/2014/main" xmlns="" id="{C531C2B2-0A7B-4126-AF39-C63094280EC2}"/>
                </a:ext>
              </a:extLst>
            </p:cNvPr>
            <p:cNvSpPr/>
            <p:nvPr/>
          </p:nvSpPr>
          <p:spPr>
            <a:xfrm>
              <a:off x="943073" y="759432"/>
              <a:ext cx="1032384" cy="72263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Prostokąt: zaokrąglone rogi 9">
              <a:extLst>
                <a:ext uri="{FF2B5EF4-FFF2-40B4-BE49-F238E27FC236}">
                  <a16:creationId xmlns:a16="http://schemas.microsoft.com/office/drawing/2014/main" xmlns="" id="{32C9A992-2C3E-4109-A36B-A0E3B9141535}"/>
                </a:ext>
              </a:extLst>
            </p:cNvPr>
            <p:cNvSpPr txBox="1"/>
            <p:nvPr/>
          </p:nvSpPr>
          <p:spPr>
            <a:xfrm>
              <a:off x="978355" y="794714"/>
              <a:ext cx="961820" cy="652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Gromadzenie informacji </a:t>
              </a:r>
            </a:p>
            <a:p>
              <a:pPr marL="0" lvl="0" indent="0" algn="ctr" defTabSz="444500">
                <a:lnSpc>
                  <a:spcPct val="90000"/>
                </a:lnSpc>
                <a:spcBef>
                  <a:spcPct val="0"/>
                </a:spcBef>
                <a:spcAft>
                  <a:spcPct val="35000"/>
                </a:spcAft>
                <a:buNone/>
              </a:pPr>
              <a:r>
                <a:rPr lang="pl-PL" sz="1000" kern="1200" dirty="0"/>
                <a:t>2h</a:t>
              </a:r>
            </a:p>
          </p:txBody>
        </p:sp>
      </p:grpSp>
      <p:sp>
        <p:nvSpPr>
          <p:cNvPr id="9" name="Prostokąt 8">
            <a:extLst>
              <a:ext uri="{FF2B5EF4-FFF2-40B4-BE49-F238E27FC236}">
                <a16:creationId xmlns:a16="http://schemas.microsoft.com/office/drawing/2014/main" xmlns="" id="{50BE0787-6A22-4FA6-89B3-D9006DC32BF4}"/>
              </a:ext>
            </a:extLst>
          </p:cNvPr>
          <p:cNvSpPr/>
          <p:nvPr/>
        </p:nvSpPr>
        <p:spPr>
          <a:xfrm>
            <a:off x="4783090" y="1498893"/>
            <a:ext cx="1430954" cy="7465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Strzałka: wygięta w górę 9">
            <a:extLst>
              <a:ext uri="{FF2B5EF4-FFF2-40B4-BE49-F238E27FC236}">
                <a16:creationId xmlns:a16="http://schemas.microsoft.com/office/drawing/2014/main" xmlns="" id="{FBC8EBDD-E9F3-4515-9DFC-B8A3F64CB032}"/>
              </a:ext>
            </a:extLst>
          </p:cNvPr>
          <p:cNvSpPr/>
          <p:nvPr/>
        </p:nvSpPr>
        <p:spPr>
          <a:xfrm rot="5400000">
            <a:off x="4948942" y="3098235"/>
            <a:ext cx="783872" cy="133057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1" name="Grupa 10">
            <a:extLst>
              <a:ext uri="{FF2B5EF4-FFF2-40B4-BE49-F238E27FC236}">
                <a16:creationId xmlns:a16="http://schemas.microsoft.com/office/drawing/2014/main" xmlns="" id="{7225B1C9-E617-4128-B07E-F544D17037DE}"/>
              </a:ext>
            </a:extLst>
          </p:cNvPr>
          <p:cNvGrpSpPr/>
          <p:nvPr/>
        </p:nvGrpSpPr>
        <p:grpSpPr>
          <a:xfrm>
            <a:off x="4446860" y="2448379"/>
            <a:ext cx="1967477" cy="923662"/>
            <a:chOff x="1799029" y="1571190"/>
            <a:chExt cx="1032384" cy="722635"/>
          </a:xfrm>
        </p:grpSpPr>
        <p:sp>
          <p:nvSpPr>
            <p:cNvPr id="26" name="Prostokąt: zaokrąglone rogi 25">
              <a:extLst>
                <a:ext uri="{FF2B5EF4-FFF2-40B4-BE49-F238E27FC236}">
                  <a16:creationId xmlns:a16="http://schemas.microsoft.com/office/drawing/2014/main" xmlns="" id="{72CA482F-1646-4FA7-8780-6D6339B23387}"/>
                </a:ext>
              </a:extLst>
            </p:cNvPr>
            <p:cNvSpPr/>
            <p:nvPr/>
          </p:nvSpPr>
          <p:spPr>
            <a:xfrm>
              <a:off x="1799029" y="1571190"/>
              <a:ext cx="1032384" cy="72263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Prostokąt: zaokrąglone rogi 13">
              <a:extLst>
                <a:ext uri="{FF2B5EF4-FFF2-40B4-BE49-F238E27FC236}">
                  <a16:creationId xmlns:a16="http://schemas.microsoft.com/office/drawing/2014/main" xmlns="" id="{BBCE0D18-10A9-4468-8CD0-86252B936FCD}"/>
                </a:ext>
              </a:extLst>
            </p:cNvPr>
            <p:cNvSpPr txBox="1"/>
            <p:nvPr/>
          </p:nvSpPr>
          <p:spPr>
            <a:xfrm>
              <a:off x="1834311" y="1606472"/>
              <a:ext cx="961820" cy="652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Przygotowanie prezentacji o wycieczce oraz schematu jej przebiegu</a:t>
              </a:r>
            </a:p>
            <a:p>
              <a:pPr marL="0" lvl="0" indent="0" algn="ctr" defTabSz="444500">
                <a:lnSpc>
                  <a:spcPct val="90000"/>
                </a:lnSpc>
                <a:spcBef>
                  <a:spcPct val="0"/>
                </a:spcBef>
                <a:spcAft>
                  <a:spcPct val="35000"/>
                </a:spcAft>
                <a:buNone/>
              </a:pPr>
              <a:r>
                <a:rPr lang="pl-PL" sz="1000" kern="1200" dirty="0"/>
                <a:t>4h</a:t>
              </a:r>
            </a:p>
          </p:txBody>
        </p:sp>
      </p:grpSp>
      <p:sp>
        <p:nvSpPr>
          <p:cNvPr id="12" name="Prostokąt 11">
            <a:extLst>
              <a:ext uri="{FF2B5EF4-FFF2-40B4-BE49-F238E27FC236}">
                <a16:creationId xmlns:a16="http://schemas.microsoft.com/office/drawing/2014/main" xmlns="" id="{70B19C6A-017E-43DB-85FB-ACA128B6E3BE}"/>
              </a:ext>
            </a:extLst>
          </p:cNvPr>
          <p:cNvSpPr/>
          <p:nvPr/>
        </p:nvSpPr>
        <p:spPr>
          <a:xfrm>
            <a:off x="6414337" y="2536471"/>
            <a:ext cx="1430954" cy="7465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Prostokąt 14">
            <a:extLst>
              <a:ext uri="{FF2B5EF4-FFF2-40B4-BE49-F238E27FC236}">
                <a16:creationId xmlns:a16="http://schemas.microsoft.com/office/drawing/2014/main" xmlns="" id="{6221250F-FCA5-48A9-A950-3868B2830D7F}"/>
              </a:ext>
            </a:extLst>
          </p:cNvPr>
          <p:cNvSpPr/>
          <p:nvPr/>
        </p:nvSpPr>
        <p:spPr>
          <a:xfrm>
            <a:off x="8045586" y="3574049"/>
            <a:ext cx="1430954" cy="7465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Strzałka: wygięta w górę 15">
            <a:extLst>
              <a:ext uri="{FF2B5EF4-FFF2-40B4-BE49-F238E27FC236}">
                <a16:creationId xmlns:a16="http://schemas.microsoft.com/office/drawing/2014/main" xmlns="" id="{B84B021E-2DEC-45F4-89E4-57E6D11B08CC}"/>
              </a:ext>
            </a:extLst>
          </p:cNvPr>
          <p:cNvSpPr/>
          <p:nvPr/>
        </p:nvSpPr>
        <p:spPr>
          <a:xfrm rot="5400000">
            <a:off x="6849180" y="4311243"/>
            <a:ext cx="783872" cy="1330573"/>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7" name="Grupa 16">
            <a:extLst>
              <a:ext uri="{FF2B5EF4-FFF2-40B4-BE49-F238E27FC236}">
                <a16:creationId xmlns:a16="http://schemas.microsoft.com/office/drawing/2014/main" xmlns="" id="{C26F432D-178A-4912-B066-4A63839550EE}"/>
              </a:ext>
            </a:extLst>
          </p:cNvPr>
          <p:cNvGrpSpPr/>
          <p:nvPr/>
        </p:nvGrpSpPr>
        <p:grpSpPr>
          <a:xfrm>
            <a:off x="6347098" y="3661387"/>
            <a:ext cx="1967477" cy="923662"/>
            <a:chOff x="3510942" y="3194706"/>
            <a:chExt cx="1032384" cy="722635"/>
          </a:xfrm>
        </p:grpSpPr>
        <p:sp>
          <p:nvSpPr>
            <p:cNvPr id="22" name="Prostokąt: zaokrąglone rogi 21">
              <a:extLst>
                <a:ext uri="{FF2B5EF4-FFF2-40B4-BE49-F238E27FC236}">
                  <a16:creationId xmlns:a16="http://schemas.microsoft.com/office/drawing/2014/main" xmlns="" id="{571FBBC2-BD87-4017-BAC7-E76FA1926719}"/>
                </a:ext>
              </a:extLst>
            </p:cNvPr>
            <p:cNvSpPr/>
            <p:nvPr/>
          </p:nvSpPr>
          <p:spPr>
            <a:xfrm>
              <a:off x="3510942" y="3194706"/>
              <a:ext cx="1032384" cy="72263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Prostokąt: zaokrąglone rogi 21">
              <a:extLst>
                <a:ext uri="{FF2B5EF4-FFF2-40B4-BE49-F238E27FC236}">
                  <a16:creationId xmlns:a16="http://schemas.microsoft.com/office/drawing/2014/main" xmlns="" id="{5B1BDA05-EB42-4919-84FA-2C69E82AF3AB}"/>
                </a:ext>
              </a:extLst>
            </p:cNvPr>
            <p:cNvSpPr txBox="1"/>
            <p:nvPr/>
          </p:nvSpPr>
          <p:spPr>
            <a:xfrm>
              <a:off x="3537764" y="3220352"/>
              <a:ext cx="961820" cy="652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Prezentacja</a:t>
              </a:r>
            </a:p>
            <a:p>
              <a:pPr marL="0" lvl="0" indent="0" algn="ctr" defTabSz="444500">
                <a:lnSpc>
                  <a:spcPct val="90000"/>
                </a:lnSpc>
                <a:spcBef>
                  <a:spcPct val="0"/>
                </a:spcBef>
                <a:spcAft>
                  <a:spcPct val="35000"/>
                </a:spcAft>
                <a:buNone/>
              </a:pPr>
              <a:r>
                <a:rPr lang="pl-PL" sz="1000" dirty="0"/>
                <a:t>3</a:t>
              </a:r>
              <a:r>
                <a:rPr lang="pl-PL" sz="1000" kern="1200" dirty="0" smtClean="0"/>
                <a:t>h</a:t>
              </a:r>
              <a:endParaRPr lang="pl-PL" sz="1000" kern="1200" dirty="0"/>
            </a:p>
          </p:txBody>
        </p:sp>
      </p:grpSp>
      <p:sp>
        <p:nvSpPr>
          <p:cNvPr id="18" name="Prostokąt 17">
            <a:extLst>
              <a:ext uri="{FF2B5EF4-FFF2-40B4-BE49-F238E27FC236}">
                <a16:creationId xmlns:a16="http://schemas.microsoft.com/office/drawing/2014/main" xmlns="" id="{0199E35B-6691-4D73-9CBF-CFB45E19AEE0}"/>
              </a:ext>
            </a:extLst>
          </p:cNvPr>
          <p:cNvSpPr/>
          <p:nvPr/>
        </p:nvSpPr>
        <p:spPr>
          <a:xfrm>
            <a:off x="8314575" y="3749479"/>
            <a:ext cx="1430954" cy="7465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9" name="Grupa 18">
            <a:extLst>
              <a:ext uri="{FF2B5EF4-FFF2-40B4-BE49-F238E27FC236}">
                <a16:creationId xmlns:a16="http://schemas.microsoft.com/office/drawing/2014/main" xmlns="" id="{856DAA3C-8543-4A38-9B27-E13179AD64CE}"/>
              </a:ext>
            </a:extLst>
          </p:cNvPr>
          <p:cNvGrpSpPr/>
          <p:nvPr/>
        </p:nvGrpSpPr>
        <p:grpSpPr>
          <a:xfrm>
            <a:off x="7978345" y="4698965"/>
            <a:ext cx="1967477" cy="923662"/>
            <a:chOff x="4366898" y="4006464"/>
            <a:chExt cx="1032384" cy="722635"/>
          </a:xfrm>
        </p:grpSpPr>
        <p:sp>
          <p:nvSpPr>
            <p:cNvPr id="20" name="Prostokąt: zaokrąglone rogi 19">
              <a:extLst>
                <a:ext uri="{FF2B5EF4-FFF2-40B4-BE49-F238E27FC236}">
                  <a16:creationId xmlns:a16="http://schemas.microsoft.com/office/drawing/2014/main" xmlns="" id="{2C4D29A8-91D3-4AF6-8A5F-97CF8D28C979}"/>
                </a:ext>
              </a:extLst>
            </p:cNvPr>
            <p:cNvSpPr/>
            <p:nvPr/>
          </p:nvSpPr>
          <p:spPr>
            <a:xfrm>
              <a:off x="4366898" y="4006464"/>
              <a:ext cx="1032384" cy="722635"/>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Prostokąt: zaokrąglone rogi 24">
              <a:extLst>
                <a:ext uri="{FF2B5EF4-FFF2-40B4-BE49-F238E27FC236}">
                  <a16:creationId xmlns:a16="http://schemas.microsoft.com/office/drawing/2014/main" xmlns="" id="{DC90A394-A157-4E52-86C3-4489F7C23439}"/>
                </a:ext>
              </a:extLst>
            </p:cNvPr>
            <p:cNvSpPr txBox="1"/>
            <p:nvPr/>
          </p:nvSpPr>
          <p:spPr>
            <a:xfrm>
              <a:off x="4402180" y="4041746"/>
              <a:ext cx="961820" cy="652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pl-PL" sz="1000" kern="1200" dirty="0"/>
                <a:t>Ewaluacja</a:t>
              </a:r>
              <a:br>
                <a:rPr lang="pl-PL" sz="1000" kern="1200" dirty="0"/>
              </a:br>
              <a:r>
                <a:rPr lang="pl-PL" sz="1000" kern="1200" dirty="0"/>
                <a:t>2h</a:t>
              </a:r>
            </a:p>
          </p:txBody>
        </p:sp>
      </p:grpSp>
    </p:spTree>
    <p:extLst>
      <p:ext uri="{BB962C8B-B14F-4D97-AF65-F5344CB8AC3E}">
        <p14:creationId xmlns="" xmlns:p14="http://schemas.microsoft.com/office/powerpoint/2010/main" val="3930516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21724" y="144751"/>
            <a:ext cx="10515600" cy="6260841"/>
          </a:xfrm>
        </p:spPr>
        <p:txBody>
          <a:bodyPr>
            <a:normAutofit fontScale="62500" lnSpcReduction="20000"/>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Źródła:</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pl.wikipedia.org/wiki/Peruka</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wsjp.pl/index.php?id_hasla=3636</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pl.glosbe.com/pl/pl/peruka</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www.praca.pl/poradniki/rynek-pracy/zawod-perukarz-kim-jest-i-czym-sie-zajmuje,jak-zostac_pr-3608.html</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https://tanieperuki.pl/peruki-syntetyczne</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https://perukikrakow.pl/peruki-trendy</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www.joom.com/pl/products/5cda663628fc710101f205b6</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www.juststayclassy.com.pl/2018/09/peruki-czy-warto-je-nosic.html</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https://nowinky.pl/hstonir-dlugie-wlosy-naturalne-mezczyzn-i-kobiet-peruki-europejskie-wlosy-remy-wtrysku-cienkie-peruka-h076</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https://</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www.partybox.pl/peruka-barok?pr=5947&amp;gclid=EAIaIQobChMIuqP0-5aR7wIVFeh3Ch1dMgd7EAQYBCABEgIjzfD_BwE</a:t>
            </a:r>
            <a:endPar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https://www.google.com/url?sa=i&amp;url=https%3A%2F%2Fpense.pl%2Frosyjski-artysta-robi-klasyczne-peruki-w-stylu-barokowym-z-papieru%2F&amp;psig=AOvVaw1jDySDLad9zJtWeCJ_kRj-&amp;</a:t>
            </a: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ust=1614759750399000&amp;source=images&amp;cd=vfe&amp;ved=2ahUKEwjKrOr7lpHvAhXNhqQKHVuBDYsQr4kDegUIARD-AQ </a:t>
            </a:r>
          </a:p>
          <a:p>
            <a:pPr>
              <a:lnSpc>
                <a:spcPct val="106000"/>
              </a:lnSpc>
              <a:spcAft>
                <a:spcPts val="800"/>
              </a:spcAft>
            </a:pP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https://www.peruka.pl/webpage/historia-peruk.html</a:t>
            </a:r>
            <a:endPar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https://www.zlecenia.pl/blog/jak-zostac-perukarzem/</a:t>
            </a:r>
            <a:endPar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800" u="sng"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a:rPr>
              <a:t>http://www.trinet.com.pl/czym-sie-zajmuje-perukarz/</a:t>
            </a:r>
            <a:endParaRPr lang="pl-PL" sz="1800" u="sng"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pl-PL" sz="1800" u="sng"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pl-PL" sz="18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pl-P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671806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Arc 72">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75" name="Rectangle 74">
            <a:extLst>
              <a:ext uri="{FF2B5EF4-FFF2-40B4-BE49-F238E27FC236}">
                <a16:creationId xmlns:a16="http://schemas.microsoft.com/office/drawing/2014/main" xmlns="" id="{A1D7EC86-7CB9-431D-8AC3-8AAF0440B1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Rectangle 76">
            <a:extLst>
              <a:ext uri="{FF2B5EF4-FFF2-40B4-BE49-F238E27FC236}">
                <a16:creationId xmlns:a16="http://schemas.microsoft.com/office/drawing/2014/main" xmlns="" id="{D4B9777F-B610-419B-9193-80306388F3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Arc 78">
            <a:extLst>
              <a:ext uri="{FF2B5EF4-FFF2-40B4-BE49-F238E27FC236}">
                <a16:creationId xmlns:a16="http://schemas.microsoft.com/office/drawing/2014/main" xmlns="" id="{311F016A-A753-449B-9EA6-322199B71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8FCF411D-0695-499F-8B1F-B96884589DBC}"/>
              </a:ext>
            </a:extLst>
          </p:cNvPr>
          <p:cNvSpPr>
            <a:spLocks noGrp="1"/>
          </p:cNvSpPr>
          <p:nvPr>
            <p:ph type="title"/>
          </p:nvPr>
        </p:nvSpPr>
        <p:spPr>
          <a:xfrm>
            <a:off x="860742" y="1124988"/>
            <a:ext cx="4425962" cy="2387600"/>
          </a:xfrm>
        </p:spPr>
        <p:txBody>
          <a:bodyPr vert="horz" lIns="91440" tIns="45720" rIns="91440" bIns="45720" rtlCol="0" anchor="b">
            <a:normAutofit/>
          </a:bodyPr>
          <a:lstStyle/>
          <a:p>
            <a:r>
              <a:rPr lang="en-US" sz="5100" b="1" kern="1200">
                <a:solidFill>
                  <a:schemeClr val="tx1"/>
                </a:solidFill>
                <a:latin typeface="+mj-lt"/>
                <a:ea typeface="+mj-ea"/>
                <a:cs typeface="+mj-cs"/>
              </a:rPr>
              <a:t>EWALUACJA WQ </a:t>
            </a:r>
          </a:p>
        </p:txBody>
      </p:sp>
      <p:sp>
        <p:nvSpPr>
          <p:cNvPr id="81" name="Rectangle 80">
            <a:extLst>
              <a:ext uri="{FF2B5EF4-FFF2-40B4-BE49-F238E27FC236}">
                <a16:creationId xmlns:a16="http://schemas.microsoft.com/office/drawing/2014/main" xmlns="" id="{95106A28-883A-4993-BF9E-C403B81A8D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xmlns="" id="{F5AE4E4F-9F4C-43ED-8299-9BD63B74E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90128" y="984913"/>
            <a:ext cx="3086100" cy="4114800"/>
          </a:xfrm>
          <a:prstGeom prst="rect">
            <a:avLst/>
          </a:prstGeom>
        </p:spPr>
      </p:pic>
    </p:spTree>
    <p:extLst>
      <p:ext uri="{BB962C8B-B14F-4D97-AF65-F5344CB8AC3E}">
        <p14:creationId xmlns="" xmlns:p14="http://schemas.microsoft.com/office/powerpoint/2010/main" val="3291085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xmlns="" id="{C17DBFA3-59B6-40A3-B34F-D3AC6A7B397E}"/>
              </a:ext>
            </a:extLst>
          </p:cNvPr>
          <p:cNvGraphicFramePr>
            <a:graphicFrameLocks noGrp="1"/>
          </p:cNvGraphicFramePr>
          <p:nvPr>
            <p:extLst>
              <p:ext uri="{D42A27DB-BD31-4B8C-83A1-F6EECF244321}">
                <p14:modId xmlns="" xmlns:p14="http://schemas.microsoft.com/office/powerpoint/2010/main" val="926177613"/>
              </p:ext>
            </p:extLst>
          </p:nvPr>
        </p:nvGraphicFramePr>
        <p:xfrm>
          <a:off x="905069" y="428765"/>
          <a:ext cx="9572173" cy="6000470"/>
        </p:xfrm>
        <a:graphic>
          <a:graphicData uri="http://schemas.openxmlformats.org/drawingml/2006/table">
            <a:tbl>
              <a:tblPr firstRow="1" bandRow="1">
                <a:tableStyleId>{073A0DAA-6AF3-43AB-8588-CEC1D06C72B9}</a:tableStyleId>
              </a:tblPr>
              <a:tblGrid>
                <a:gridCol w="2146449">
                  <a:extLst>
                    <a:ext uri="{9D8B030D-6E8A-4147-A177-3AD203B41FA5}">
                      <a16:colId xmlns:a16="http://schemas.microsoft.com/office/drawing/2014/main" xmlns="" val="1702910806"/>
                    </a:ext>
                  </a:extLst>
                </a:gridCol>
                <a:gridCol w="2540034">
                  <a:extLst>
                    <a:ext uri="{9D8B030D-6E8A-4147-A177-3AD203B41FA5}">
                      <a16:colId xmlns:a16="http://schemas.microsoft.com/office/drawing/2014/main" xmlns="" val="2329518048"/>
                    </a:ext>
                  </a:extLst>
                </a:gridCol>
                <a:gridCol w="2442845">
                  <a:extLst>
                    <a:ext uri="{9D8B030D-6E8A-4147-A177-3AD203B41FA5}">
                      <a16:colId xmlns:a16="http://schemas.microsoft.com/office/drawing/2014/main" xmlns="" val="3165251206"/>
                    </a:ext>
                  </a:extLst>
                </a:gridCol>
                <a:gridCol w="2442845">
                  <a:extLst>
                    <a:ext uri="{9D8B030D-6E8A-4147-A177-3AD203B41FA5}">
                      <a16:colId xmlns:a16="http://schemas.microsoft.com/office/drawing/2014/main" xmlns="" val="3982625"/>
                    </a:ext>
                  </a:extLst>
                </a:gridCol>
              </a:tblGrid>
              <a:tr h="462662">
                <a:tc>
                  <a:txBody>
                    <a:bodyPr/>
                    <a:lstStyle/>
                    <a:p>
                      <a:pPr>
                        <a:lnSpc>
                          <a:spcPct val="106000"/>
                        </a:lnSpc>
                        <a:spcAft>
                          <a:spcPts val="800"/>
                        </a:spcAft>
                      </a:pPr>
                      <a:r>
                        <a:rPr lang="pl-PL" sz="1100">
                          <a:effectLst/>
                        </a:rPr>
                        <a:t>Liczba punktów</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2</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4</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694115219"/>
                  </a:ext>
                </a:extLst>
              </a:tr>
              <a:tr h="1038921">
                <a:tc>
                  <a:txBody>
                    <a:bodyPr/>
                    <a:lstStyle/>
                    <a:p>
                      <a:pPr>
                        <a:lnSpc>
                          <a:spcPct val="106000"/>
                        </a:lnSpc>
                        <a:spcAft>
                          <a:spcPts val="800"/>
                        </a:spcAft>
                      </a:pPr>
                      <a:r>
                        <a:rPr lang="pl-PL" sz="1100">
                          <a:effectLst/>
                        </a:rPr>
                        <a:t>Zawartość merytoryczna pracy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słaba pod względem merytorycznym. Brakujące elementy.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dobra pod względem merytorycznym. Brak lub niewielkie błędy.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bardzo dobra pod względem merytorycznym. Poprawne, ciekawe treści.</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604684764"/>
                  </a:ext>
                </a:extLst>
              </a:tr>
              <a:tr h="1310791">
                <a:tc>
                  <a:txBody>
                    <a:bodyPr/>
                    <a:lstStyle/>
                    <a:p>
                      <a:pPr>
                        <a:lnSpc>
                          <a:spcPct val="106000"/>
                        </a:lnSpc>
                        <a:spcAft>
                          <a:spcPts val="800"/>
                        </a:spcAft>
                      </a:pPr>
                      <a:r>
                        <a:rPr lang="pl-PL" sz="1100">
                          <a:effectLst/>
                        </a:rPr>
                        <a:t>Prezentacja pracy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Prezentacja mało czytelna, pobieżna, nie budząca zainteresowania. Brak odpowiedzi na pytania nauczyciela i uczniów.</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Prezentacja czytelna, dobra, interesująca. Brak satysfakcjonujących odpowiedzi na stawiane pytania.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Prezentacja ładna, wyczerpująca, budząca zainteresowanie. Poprawne odpowiedzi na pytania sprawdzające nauczyciela oraz pytania innych uczniów.</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2347143050"/>
                  </a:ext>
                </a:extLst>
              </a:tr>
              <a:tr h="1877305">
                <a:tc>
                  <a:txBody>
                    <a:bodyPr/>
                    <a:lstStyle/>
                    <a:p>
                      <a:pPr>
                        <a:lnSpc>
                          <a:spcPct val="106000"/>
                        </a:lnSpc>
                        <a:spcAft>
                          <a:spcPts val="800"/>
                        </a:spcAft>
                      </a:pPr>
                      <a:r>
                        <a:rPr lang="pl-PL" sz="1100">
                          <a:effectLst/>
                        </a:rPr>
                        <a:t>Wrażenia estetyczne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mało czytelna, nieestetyczna, niestarannie wykonana.</a:t>
                      </a:r>
                    </a:p>
                    <a:p>
                      <a:pPr>
                        <a:lnSpc>
                          <a:spcPct val="106000"/>
                        </a:lnSpc>
                        <a:spcAft>
                          <a:spcPts val="800"/>
                        </a:spcAft>
                      </a:pPr>
                      <a:r>
                        <a:rPr lang="pl-PL" sz="1100">
                          <a:effectLst/>
                        </a:rPr>
                        <a:t>Złe rozplanowanie elementów  na stronie.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czytelna, estetyczna, staranna.</a:t>
                      </a:r>
                    </a:p>
                    <a:p>
                      <a:pPr>
                        <a:lnSpc>
                          <a:spcPct val="106000"/>
                        </a:lnSpc>
                        <a:spcAft>
                          <a:spcPts val="800"/>
                        </a:spcAft>
                      </a:pPr>
                      <a:r>
                        <a:rPr lang="pl-PL" sz="1100">
                          <a:effectLst/>
                        </a:rPr>
                        <a:t>Dobre rozplanowanie elementów na stronie.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Praca estetyczna, czytelna, przejrzysta, zachęcająca do zapoznania się z nią, bardzo staranna. Atrakcyjna pod względem graficznym.</a:t>
                      </a:r>
                    </a:p>
                    <a:p>
                      <a:pPr>
                        <a:lnSpc>
                          <a:spcPct val="106000"/>
                        </a:lnSpc>
                        <a:spcAft>
                          <a:spcPts val="800"/>
                        </a:spcAft>
                      </a:pPr>
                      <a:r>
                        <a:rPr lang="pl-PL" sz="1100">
                          <a:effectLst/>
                        </a:rPr>
                        <a:t>Dobre rozplanowanie elementów na stronie. Praca wyróżniająca się.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3309768401"/>
                  </a:ext>
                </a:extLst>
              </a:tr>
              <a:tr h="1310791">
                <a:tc>
                  <a:txBody>
                    <a:bodyPr/>
                    <a:lstStyle/>
                    <a:p>
                      <a:pPr>
                        <a:lnSpc>
                          <a:spcPct val="106000"/>
                        </a:lnSpc>
                        <a:spcAft>
                          <a:spcPts val="800"/>
                        </a:spcAft>
                      </a:pPr>
                      <a:r>
                        <a:rPr lang="pl-PL" sz="1100">
                          <a:effectLst/>
                        </a:rPr>
                        <a:t>Zaangażowanie w pracę grupy, umiejętność współpracy.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Brak zaangażowania wszystkich członków grupy w pracę i kreatywną współpracę.</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a:effectLst/>
                        </a:rPr>
                        <a:t>Dobre zaangażowanie w pracę wszystkich członków grupy. Umiejętność współpracy na zadawalającym poziomie.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tc>
                  <a:txBody>
                    <a:bodyPr/>
                    <a:lstStyle/>
                    <a:p>
                      <a:pPr>
                        <a:lnSpc>
                          <a:spcPct val="106000"/>
                        </a:lnSpc>
                        <a:spcAft>
                          <a:spcPts val="800"/>
                        </a:spcAft>
                      </a:pPr>
                      <a:r>
                        <a:rPr lang="pl-PL" sz="1100" dirty="0">
                          <a:effectLst/>
                        </a:rPr>
                        <a:t>Pełne zaangażowanie w pracę wszystkich członków grupy. Wzajemne motywowanie się do pracy. Umiejętność współpracy w grupie na wysokim poziomie.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534" marR="65534" marT="0" marB="0"/>
                </a:tc>
                <a:extLst>
                  <a:ext uri="{0D108BD9-81ED-4DB2-BD59-A6C34878D82A}">
                    <a16:rowId xmlns:a16="http://schemas.microsoft.com/office/drawing/2014/main" xmlns="" val="560762899"/>
                  </a:ext>
                </a:extLst>
              </a:tr>
            </a:tbl>
          </a:graphicData>
        </a:graphic>
      </p:graphicFrame>
    </p:spTree>
    <p:extLst>
      <p:ext uri="{BB962C8B-B14F-4D97-AF65-F5344CB8AC3E}">
        <p14:creationId xmlns="" xmlns:p14="http://schemas.microsoft.com/office/powerpoint/2010/main" val="2065231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xmlns="" id="{1F31560E-BCE4-432A-8A10-AAB72EF560D2}"/>
              </a:ext>
            </a:extLst>
          </p:cNvPr>
          <p:cNvGraphicFramePr>
            <a:graphicFrameLocks noGrp="1"/>
          </p:cNvGraphicFramePr>
          <p:nvPr>
            <p:extLst>
              <p:ext uri="{D42A27DB-BD31-4B8C-83A1-F6EECF244321}">
                <p14:modId xmlns="" xmlns:p14="http://schemas.microsoft.com/office/powerpoint/2010/main" val="482067942"/>
              </p:ext>
            </p:extLst>
          </p:nvPr>
        </p:nvGraphicFramePr>
        <p:xfrm>
          <a:off x="3340359" y="401216"/>
          <a:ext cx="4181300" cy="5775746"/>
        </p:xfrm>
        <a:graphic>
          <a:graphicData uri="http://schemas.openxmlformats.org/drawingml/2006/table">
            <a:tbl>
              <a:tblPr firstRow="1" bandRow="1">
                <a:tableStyleId>{073A0DAA-6AF3-43AB-8588-CEC1D06C72B9}</a:tableStyleId>
              </a:tblPr>
              <a:tblGrid>
                <a:gridCol w="2281034">
                  <a:extLst>
                    <a:ext uri="{9D8B030D-6E8A-4147-A177-3AD203B41FA5}">
                      <a16:colId xmlns:a16="http://schemas.microsoft.com/office/drawing/2014/main" xmlns="" val="2918103507"/>
                    </a:ext>
                  </a:extLst>
                </a:gridCol>
                <a:gridCol w="1900266">
                  <a:extLst>
                    <a:ext uri="{9D8B030D-6E8A-4147-A177-3AD203B41FA5}">
                      <a16:colId xmlns:a16="http://schemas.microsoft.com/office/drawing/2014/main" xmlns="" val="1545683492"/>
                    </a:ext>
                  </a:extLst>
                </a:gridCol>
              </a:tblGrid>
              <a:tr h="722474">
                <a:tc>
                  <a:txBody>
                    <a:bodyPr/>
                    <a:lstStyle/>
                    <a:p>
                      <a:pPr>
                        <a:lnSpc>
                          <a:spcPct val="106000"/>
                        </a:lnSpc>
                        <a:spcAft>
                          <a:spcPts val="800"/>
                        </a:spcAft>
                      </a:pPr>
                      <a:r>
                        <a:rPr lang="pl-PL" sz="1100">
                          <a:effectLst/>
                        </a:rPr>
                        <a:t>PUNKTY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a:effectLst/>
                        </a:rPr>
                        <a:t>OCENA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a16="http://schemas.microsoft.com/office/drawing/2014/main" xmlns="" val="1494292906"/>
                  </a:ext>
                </a:extLst>
              </a:tr>
              <a:tr h="842212">
                <a:tc>
                  <a:txBody>
                    <a:bodyPr/>
                    <a:lstStyle/>
                    <a:p>
                      <a:pPr>
                        <a:lnSpc>
                          <a:spcPct val="106000"/>
                        </a:lnSpc>
                        <a:spcAft>
                          <a:spcPts val="800"/>
                        </a:spcAft>
                      </a:pPr>
                      <a:r>
                        <a:rPr lang="pl-PL" sz="1100">
                          <a:effectLst/>
                        </a:rPr>
                        <a:t>&lt; 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a:effectLst/>
                        </a:rPr>
                        <a:t>niedostateczny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a16="http://schemas.microsoft.com/office/drawing/2014/main" xmlns="" val="549063456"/>
                  </a:ext>
                </a:extLst>
              </a:tr>
              <a:tr h="842212">
                <a:tc>
                  <a:txBody>
                    <a:bodyPr/>
                    <a:lstStyle/>
                    <a:p>
                      <a:pPr>
                        <a:lnSpc>
                          <a:spcPct val="106000"/>
                        </a:lnSpc>
                        <a:spcAft>
                          <a:spcPts val="800"/>
                        </a:spcAft>
                      </a:pPr>
                      <a:r>
                        <a:rPr lang="pl-PL" sz="1100">
                          <a:effectLst/>
                        </a:rPr>
                        <a:t>6 - 5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a:effectLst/>
                        </a:rPr>
                        <a:t>dopuszczający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a16="http://schemas.microsoft.com/office/drawing/2014/main" xmlns="" val="1746927555"/>
                  </a:ext>
                </a:extLst>
              </a:tr>
              <a:tr h="842212">
                <a:tc>
                  <a:txBody>
                    <a:bodyPr/>
                    <a:lstStyle/>
                    <a:p>
                      <a:pPr>
                        <a:lnSpc>
                          <a:spcPct val="106000"/>
                        </a:lnSpc>
                        <a:spcAft>
                          <a:spcPts val="800"/>
                        </a:spcAft>
                      </a:pPr>
                      <a:r>
                        <a:rPr lang="pl-PL" sz="1100">
                          <a:effectLst/>
                        </a:rPr>
                        <a:t>9 - 7</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a:effectLst/>
                        </a:rPr>
                        <a:t>dostateczny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a16="http://schemas.microsoft.com/office/drawing/2014/main" xmlns="" val="1293918569"/>
                  </a:ext>
                </a:extLst>
              </a:tr>
              <a:tr h="842212">
                <a:tc>
                  <a:txBody>
                    <a:bodyPr/>
                    <a:lstStyle/>
                    <a:p>
                      <a:pPr>
                        <a:lnSpc>
                          <a:spcPct val="106000"/>
                        </a:lnSpc>
                        <a:spcAft>
                          <a:spcPts val="800"/>
                        </a:spcAft>
                      </a:pPr>
                      <a:r>
                        <a:rPr lang="pl-PL" sz="1100">
                          <a:effectLst/>
                        </a:rPr>
                        <a:t>12 - 10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a:effectLst/>
                        </a:rPr>
                        <a:t>dobry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a16="http://schemas.microsoft.com/office/drawing/2014/main" xmlns="" val="255083650"/>
                  </a:ext>
                </a:extLst>
              </a:tr>
              <a:tr h="842212">
                <a:tc>
                  <a:txBody>
                    <a:bodyPr/>
                    <a:lstStyle/>
                    <a:p>
                      <a:pPr>
                        <a:lnSpc>
                          <a:spcPct val="106000"/>
                        </a:lnSpc>
                        <a:spcAft>
                          <a:spcPts val="800"/>
                        </a:spcAft>
                      </a:pPr>
                      <a:r>
                        <a:rPr lang="pl-PL" sz="1100">
                          <a:effectLst/>
                        </a:rPr>
                        <a:t>15 - 13</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a:effectLst/>
                        </a:rPr>
                        <a:t>bardzo dobry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a16="http://schemas.microsoft.com/office/drawing/2014/main" xmlns="" val="1115229581"/>
                  </a:ext>
                </a:extLst>
              </a:tr>
              <a:tr h="842212">
                <a:tc>
                  <a:txBody>
                    <a:bodyPr/>
                    <a:lstStyle/>
                    <a:p>
                      <a:pPr>
                        <a:lnSpc>
                          <a:spcPct val="106000"/>
                        </a:lnSpc>
                        <a:spcAft>
                          <a:spcPts val="800"/>
                        </a:spcAft>
                      </a:pPr>
                      <a:r>
                        <a:rPr lang="pl-PL" sz="1100">
                          <a:effectLst/>
                        </a:rPr>
                        <a:t>16</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tc>
                  <a:txBody>
                    <a:bodyPr/>
                    <a:lstStyle/>
                    <a:p>
                      <a:pPr>
                        <a:lnSpc>
                          <a:spcPct val="106000"/>
                        </a:lnSpc>
                        <a:spcAft>
                          <a:spcPts val="800"/>
                        </a:spcAft>
                      </a:pPr>
                      <a:r>
                        <a:rPr lang="pl-PL" sz="1100" dirty="0">
                          <a:effectLst/>
                        </a:rPr>
                        <a:t>celujący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28" marR="65828" marT="0" marB="0"/>
                </a:tc>
                <a:extLst>
                  <a:ext uri="{0D108BD9-81ED-4DB2-BD59-A6C34878D82A}">
                    <a16:rowId xmlns:a16="http://schemas.microsoft.com/office/drawing/2014/main" xmlns="" val="772230849"/>
                  </a:ext>
                </a:extLst>
              </a:tr>
            </a:tbl>
          </a:graphicData>
        </a:graphic>
      </p:graphicFrame>
    </p:spTree>
    <p:extLst>
      <p:ext uri="{BB962C8B-B14F-4D97-AF65-F5344CB8AC3E}">
        <p14:creationId xmlns="" xmlns:p14="http://schemas.microsoft.com/office/powerpoint/2010/main" val="1374355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Shape 134">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Arc 136">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9" name="Rectangle 138">
            <a:extLst>
              <a:ext uri="{FF2B5EF4-FFF2-40B4-BE49-F238E27FC236}">
                <a16:creationId xmlns:a16="http://schemas.microsoft.com/office/drawing/2014/main" xmlns="" id="{A1D7EC86-7CB9-431D-8AC3-8AAF0440B1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1" name="Rectangle 140">
            <a:extLst>
              <a:ext uri="{FF2B5EF4-FFF2-40B4-BE49-F238E27FC236}">
                <a16:creationId xmlns:a16="http://schemas.microsoft.com/office/drawing/2014/main" xmlns="" id="{D4B9777F-B610-419B-9193-80306388F3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Arc 142">
            <a:extLst>
              <a:ext uri="{FF2B5EF4-FFF2-40B4-BE49-F238E27FC236}">
                <a16:creationId xmlns:a16="http://schemas.microsoft.com/office/drawing/2014/main" xmlns="" id="{311F016A-A753-449B-9EA6-322199B71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8FCF411D-0695-499F-8B1F-B96884589DBC}"/>
              </a:ext>
            </a:extLst>
          </p:cNvPr>
          <p:cNvSpPr>
            <a:spLocks noGrp="1"/>
          </p:cNvSpPr>
          <p:nvPr>
            <p:ph type="title"/>
          </p:nvPr>
        </p:nvSpPr>
        <p:spPr>
          <a:xfrm>
            <a:off x="860742" y="1124988"/>
            <a:ext cx="4425962" cy="2387600"/>
          </a:xfrm>
        </p:spPr>
        <p:txBody>
          <a:bodyPr vert="horz" lIns="91440" tIns="45720" rIns="91440" bIns="45720" rtlCol="0" anchor="b">
            <a:normAutofit/>
          </a:bodyPr>
          <a:lstStyle/>
          <a:p>
            <a:r>
              <a:rPr lang="en-US" b="1" kern="1200">
                <a:solidFill>
                  <a:schemeClr val="tx1"/>
                </a:solidFill>
                <a:latin typeface="+mj-lt"/>
                <a:ea typeface="+mj-ea"/>
                <a:cs typeface="+mj-cs"/>
              </a:rPr>
              <a:t>WNIOSKI Z WQ </a:t>
            </a:r>
          </a:p>
        </p:txBody>
      </p:sp>
      <p:sp>
        <p:nvSpPr>
          <p:cNvPr id="145" name="Rectangle 144">
            <a:extLst>
              <a:ext uri="{FF2B5EF4-FFF2-40B4-BE49-F238E27FC236}">
                <a16:creationId xmlns:a16="http://schemas.microsoft.com/office/drawing/2014/main" xmlns="" id="{95106A28-883A-4993-BF9E-C403B81A8D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xmlns="" id="{F5AE4E4F-9F4C-43ED-8299-9BD63B74E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 name="Obraz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60980" y="-141668"/>
            <a:ext cx="5074065" cy="6858000"/>
          </a:xfrm>
          <a:prstGeom prst="rect">
            <a:avLst/>
          </a:prstGeom>
        </p:spPr>
      </p:pic>
    </p:spTree>
    <p:extLst>
      <p:ext uri="{BB962C8B-B14F-4D97-AF65-F5344CB8AC3E}">
        <p14:creationId xmlns="" xmlns:p14="http://schemas.microsoft.com/office/powerpoint/2010/main" val="1024853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powstawania peruk i ich znaczenia historycznego</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zastanowić się </a:t>
            </a:r>
            <a:r>
              <a:rPr lang="pl-PL" sz="1800" dirty="0" smtClean="0">
                <a:latin typeface="Calibri" panose="020F0502020204030204" pitchFamily="34" charset="0"/>
                <a:ea typeface="Calibri" panose="020F0502020204030204" pitchFamily="34" charset="0"/>
                <a:cs typeface="Times New Roman" panose="02020603050405020304" pitchFamily="18" charset="0"/>
              </a:rPr>
              <a:t>kto w historycznych czasach mógł nosić peruki i jaki był jego status społeczny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a:latin typeface="Calibri" panose="020F0502020204030204" pitchFamily="34" charset="0"/>
                <a:ea typeface="Calibri" panose="020F0502020204030204" pitchFamily="34" charset="0"/>
                <a:cs typeface="Times New Roman" panose="02020603050405020304" pitchFamily="18" charset="0"/>
              </a:rPr>
              <a:t>Nauczyliście się </a:t>
            </a:r>
            <a:r>
              <a:rPr lang="pl-PL" sz="1800" dirty="0" smtClean="0">
                <a:latin typeface="Calibri" panose="020F0502020204030204" pitchFamily="34" charset="0"/>
                <a:ea typeface="Calibri" panose="020F0502020204030204" pitchFamily="34" charset="0"/>
                <a:cs typeface="Times New Roman" panose="02020603050405020304" pitchFamily="18" charset="0"/>
              </a:rPr>
              <a:t>z jakich materiałów wykonuje się peruki</a:t>
            </a:r>
          </a:p>
          <a:p>
            <a:pPr marL="342900" lvl="0" indent="-342900">
              <a:lnSpc>
                <a:spcPct val="106000"/>
              </a:lnSpc>
              <a:buFont typeface="Symbol" panose="05050102010706020507" pitchFamily="18" charset="2"/>
              <a:buChar char=""/>
            </a:pP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Poznaliście zawód perukarza i jego odpowiedzialność zawodową.</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Uczyliście się trudnej sztuki współpracy w grupie. </a:t>
            </a: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342900" lvl="0" indent="-342900">
              <a:lnSpc>
                <a:spcPct val="106000"/>
              </a:lnSpc>
              <a:spcAft>
                <a:spcPts val="800"/>
              </a:spcAft>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Mogliście wyrazić swoje opinie  oraz wysłuchać opinii i pomysłów swoich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kolegów</a:t>
            </a:r>
          </a:p>
          <a:p>
            <a:pPr marL="342900" lvl="0" indent="-342900">
              <a:lnSpc>
                <a:spcPct val="106000"/>
              </a:lnSpc>
              <a:spcAft>
                <a:spcPts val="80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Opanowaliście sztukę planowania prezentacji multimedialnej</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665572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Freeform: Shape 81">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Arc 83">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86" name="Rectangle 85">
            <a:extLst>
              <a:ext uri="{FF2B5EF4-FFF2-40B4-BE49-F238E27FC236}">
                <a16:creationId xmlns:a16="http://schemas.microsoft.com/office/drawing/2014/main" xmlns="" id="{E2CFBC99-FB8F-41F7-A81D-A5288D688D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xmlns="" id="{1EF86BFA-9133-4F6B-98BE-1CBB87EB62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xmlns="" id="{8FCF411D-0695-499F-8B1F-B96884589DBC}"/>
              </a:ext>
            </a:extLst>
          </p:cNvPr>
          <p:cNvSpPr>
            <a:spLocks noGrp="1"/>
          </p:cNvSpPr>
          <p:nvPr>
            <p:ph type="title"/>
          </p:nvPr>
        </p:nvSpPr>
        <p:spPr>
          <a:xfrm>
            <a:off x="6095999" y="3834174"/>
            <a:ext cx="5257800" cy="1701570"/>
          </a:xfrm>
        </p:spPr>
        <p:txBody>
          <a:bodyPr vert="horz" lIns="91440" tIns="45720" rIns="91440" bIns="45720" rtlCol="0" anchor="b">
            <a:normAutofit/>
          </a:bodyPr>
          <a:lstStyle/>
          <a:p>
            <a:r>
              <a:rPr lang="en-US" sz="4400" b="1" kern="1200" dirty="0">
                <a:solidFill>
                  <a:schemeClr val="tx1"/>
                </a:solidFill>
                <a:effectLst/>
                <a:latin typeface="+mj-lt"/>
                <a:ea typeface="+mj-ea"/>
                <a:cs typeface="+mj-cs"/>
              </a:rPr>
              <a:t>ZAŁOŻENIA WQ</a:t>
            </a:r>
            <a:endParaRPr lang="en-US" sz="4400" kern="1200" dirty="0">
              <a:solidFill>
                <a:schemeClr val="tx1"/>
              </a:solidFill>
              <a:latin typeface="+mj-lt"/>
              <a:ea typeface="+mj-ea"/>
              <a:cs typeface="+mj-cs"/>
            </a:endParaRPr>
          </a:p>
        </p:txBody>
      </p:sp>
    </p:spTree>
    <p:extLst>
      <p:ext uri="{BB962C8B-B14F-4D97-AF65-F5344CB8AC3E}">
        <p14:creationId xmlns="" xmlns:p14="http://schemas.microsoft.com/office/powerpoint/2010/main" val="42476045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1222310"/>
            <a:ext cx="10515600" cy="4463057"/>
          </a:xfrm>
        </p:spPr>
        <p:txBody>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Tematyka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Web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8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słuchu, kształcących się w </a:t>
            </a:r>
            <a:r>
              <a:rPr lang="pl-PL" sz="1800" dirty="0" smtClean="0">
                <a:latin typeface="Calibri" panose="020F0502020204030204" pitchFamily="34" charset="0"/>
                <a:ea typeface="Calibri" panose="020F0502020204030204" pitchFamily="34" charset="0"/>
                <a:cs typeface="Times New Roman" panose="02020603050405020304" pitchFamily="18" charset="0"/>
              </a:rPr>
              <a:t>szkołach branżowych o profilu fryzjerskim</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pl-PL" sz="1800" dirty="0">
                <a:effectLst/>
                <a:latin typeface="Calibri" panose="020F0502020204030204" pitchFamily="34" charset="0"/>
                <a:ea typeface="Calibri" panose="020F0502020204030204" pitchFamily="34" charset="0"/>
                <a:cs typeface="Times New Roman" panose="02020603050405020304" pitchFamily="18" charset="0"/>
              </a:rPr>
              <a:t/>
            </a:r>
            <a:br>
              <a:rPr lang="pl-PL" sz="1800" dirty="0">
                <a:effectLst/>
                <a:latin typeface="Calibri" panose="020F0502020204030204" pitchFamily="34" charset="0"/>
                <a:ea typeface="Calibri" panose="020F0502020204030204" pitchFamily="34" charset="0"/>
                <a:cs typeface="Times New Roman" panose="02020603050405020304" pitchFamily="18" charset="0"/>
              </a:rPr>
            </a:br>
            <a:r>
              <a:rPr lang="pl-PL" sz="1800" dirty="0">
                <a:effectLst/>
                <a:latin typeface="Calibri" panose="020F0502020204030204" pitchFamily="34" charset="0"/>
                <a:ea typeface="Calibri" panose="020F0502020204030204" pitchFamily="34" charset="0"/>
                <a:cs typeface="Times New Roman" panose="02020603050405020304" pitchFamily="18" charset="0"/>
              </a:rPr>
              <a:t>Jego celem jest zapoznanie uczniów z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możliwościami wykorzystywania peruk na różne okazje. Uczniowie dowiedzą się z jakich materiałów i na jakie okazje wykonuje się peruki oraz jakie mają zastosowanie. Poznają metody tworzenia peruk okolicznościowych, sposobów mocowania peruk na głowach oraz dbania o </a:t>
            </a:r>
            <a:r>
              <a:rPr lang="pl-PL" sz="1800" dirty="0" err="1" smtClean="0">
                <a:effectLst/>
                <a:latin typeface="Calibri" panose="020F0502020204030204" pitchFamily="34" charset="0"/>
                <a:ea typeface="Calibri" panose="020F0502020204030204" pitchFamily="34" charset="0"/>
                <a:cs typeface="Times New Roman" panose="02020603050405020304" pitchFamily="18" charset="0"/>
              </a:rPr>
              <a:t>pweruki</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 wykonane z różnych materiałów.</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Formy prezentacji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Prezentacja Power Point</a:t>
            </a:r>
          </a:p>
          <a:p>
            <a:pPr marL="0" indent="0">
              <a:buNone/>
            </a:pPr>
            <a:endParaRPr lang="pl-PL" dirty="0"/>
          </a:p>
        </p:txBody>
      </p:sp>
    </p:spTree>
    <p:extLst>
      <p:ext uri="{BB962C8B-B14F-4D97-AF65-F5344CB8AC3E}">
        <p14:creationId xmlns="" xmlns:p14="http://schemas.microsoft.com/office/powerpoint/2010/main" val="1491809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1222310"/>
            <a:ext cx="10515600" cy="4463057"/>
          </a:xfrm>
        </p:spPr>
        <p:txBody>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Opis pomysłu</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Uczniowie w oparciu dostępne materiały zbierają informacje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o rodzajach peruk, z jakich materiałów są wykonane, w jaki sposób należy dbać o peruki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W trakcie pracy grupowej przygotowują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prezentację na temat peruk i ich przeznaczenia.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W ramach pracy grupowej opracowują </a:t>
            </a: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prezentacje pokazującą wykorzystanie peruk na różne okazje oraz poznają metody pracy perukarza, a przede wszystkim poznają czym zajmuje się perukarz</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 Uczniowie powinn</a:t>
            </a:r>
            <a:r>
              <a:rPr lang="pl-PL" sz="1800" dirty="0">
                <a:latin typeface="Calibri" panose="020F0502020204030204" pitchFamily="34" charset="0"/>
                <a:ea typeface="Calibri" panose="020F0502020204030204" pitchFamily="34" charset="0"/>
                <a:cs typeface="Times New Roman" panose="02020603050405020304" pitchFamily="18" charset="0"/>
              </a:rPr>
              <a:t>i otrzymać zestaw informacji startowych stanowiących wytyczne do pracy, np. </a:t>
            </a:r>
            <a:r>
              <a:rPr lang="pl-PL" sz="1800" dirty="0" smtClean="0">
                <a:latin typeface="Calibri" panose="020F0502020204030204" pitchFamily="34" charset="0"/>
                <a:ea typeface="Calibri" panose="020F0502020204030204" pitchFamily="34" charset="0"/>
                <a:cs typeface="Times New Roman" panose="02020603050405020304" pitchFamily="18" charset="0"/>
              </a:rPr>
              <a:t>z czego wykonuje się peruki, na jakie okazje, kto korzysta z peruk.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942277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1222310"/>
            <a:ext cx="10515600" cy="4463057"/>
          </a:xfrm>
        </p:spPr>
        <p:txBody>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12 godzin lekcyjnych</a:t>
            </a:r>
          </a:p>
          <a:p>
            <a:pPr marL="0" indent="0">
              <a:lnSpc>
                <a:spcPct val="106000"/>
              </a:lnSpc>
              <a:spcAft>
                <a:spcPts val="800"/>
              </a:spcAft>
              <a:buNone/>
            </a:pPr>
            <a:r>
              <a:rPr lang="pl-PL" sz="1800" b="1" dirty="0">
                <a:latin typeface="Calibri" panose="020F0502020204030204" pitchFamily="34" charset="0"/>
                <a:ea typeface="Calibri" panose="020F0502020204030204" pitchFamily="34" charset="0"/>
                <a:cs typeface="Times New Roman" panose="02020603050405020304" pitchFamily="18" charset="0"/>
              </a:rPr>
              <a:t>K</a:t>
            </a:r>
            <a:r>
              <a:rPr lang="pl-PL" sz="18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p>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p:txBody>
      </p:sp>
    </p:spTree>
    <p:extLst>
      <p:ext uri="{BB962C8B-B14F-4D97-AF65-F5344CB8AC3E}">
        <p14:creationId xmlns="" xmlns:p14="http://schemas.microsoft.com/office/powerpoint/2010/main" val="939662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xmlns="" id="{8A7BA06D-B3FF-4E91-8639-B4569AE3A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Arc 72">
            <a:extLst>
              <a:ext uri="{FF2B5EF4-FFF2-40B4-BE49-F238E27FC236}">
                <a16:creationId xmlns:a16="http://schemas.microsoft.com/office/drawing/2014/main" xmlns="" id="{2B30C86D-5A07-48BC-9C9D-6F9A2DB1E9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75" name="Rectangle 74">
            <a:extLst>
              <a:ext uri="{FF2B5EF4-FFF2-40B4-BE49-F238E27FC236}">
                <a16:creationId xmlns:a16="http://schemas.microsoft.com/office/drawing/2014/main" xmlns="" id="{F101C3BA-9804-47C4-8BCA-EC15FAD158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Rectangle 76">
            <a:extLst>
              <a:ext uri="{FF2B5EF4-FFF2-40B4-BE49-F238E27FC236}">
                <a16:creationId xmlns:a16="http://schemas.microsoft.com/office/drawing/2014/main" xmlns="" id="{A34066D6-1B59-4642-A86D-39464CEE9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4"/>
            <a:ext cx="4712144" cy="6858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Arc 78">
            <a:extLst>
              <a:ext uri="{FF2B5EF4-FFF2-40B4-BE49-F238E27FC236}">
                <a16:creationId xmlns:a16="http://schemas.microsoft.com/office/drawing/2014/main" xmlns="" id="{18E928D9-3091-4385-B979-265D55AD02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03011">
            <a:off x="1155661"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8FCF411D-0695-499F-8B1F-B96884589DBC}"/>
              </a:ext>
            </a:extLst>
          </p:cNvPr>
          <p:cNvSpPr>
            <a:spLocks noGrp="1"/>
          </p:cNvSpPr>
          <p:nvPr>
            <p:ph type="title"/>
          </p:nvPr>
        </p:nvSpPr>
        <p:spPr>
          <a:xfrm>
            <a:off x="643468" y="795509"/>
            <a:ext cx="3489261" cy="2798604"/>
          </a:xfrm>
        </p:spPr>
        <p:txBody>
          <a:bodyPr vert="horz" lIns="91440" tIns="45720" rIns="91440" bIns="45720" rtlCol="0" anchor="b">
            <a:normAutofit/>
          </a:bodyPr>
          <a:lstStyle/>
          <a:p>
            <a:pPr algn="ctr"/>
            <a:r>
              <a:rPr lang="en-US" sz="4300" b="1" kern="1200">
                <a:solidFill>
                  <a:schemeClr val="tx1"/>
                </a:solidFill>
                <a:latin typeface="+mj-lt"/>
                <a:ea typeface="+mj-ea"/>
                <a:cs typeface="+mj-cs"/>
              </a:rPr>
              <a:t>REALIZACJA WQ </a:t>
            </a:r>
          </a:p>
        </p:txBody>
      </p:sp>
      <p:sp>
        <p:nvSpPr>
          <p:cNvPr id="81" name="Oval 80">
            <a:extLst>
              <a:ext uri="{FF2B5EF4-FFF2-40B4-BE49-F238E27FC236}">
                <a16:creationId xmlns:a16="http://schemas.microsoft.com/office/drawing/2014/main" xmlns="" id="{7D602432-D774-4CF5-94E8-7D52D0105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194" y="4626633"/>
            <a:ext cx="491961" cy="49196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xmlns="" id="{CBF9EBB4-5078-47B2-AAA0-DF4A88D818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64940" y="5011563"/>
            <a:ext cx="731558" cy="731558"/>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Obraz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37977" y="477998"/>
            <a:ext cx="5721606" cy="5721606"/>
          </a:xfrm>
          <a:prstGeom prst="rect">
            <a:avLst/>
          </a:prstGeom>
        </p:spPr>
      </p:pic>
    </p:spTree>
    <p:extLst>
      <p:ext uri="{BB962C8B-B14F-4D97-AF65-F5344CB8AC3E}">
        <p14:creationId xmlns="" xmlns:p14="http://schemas.microsoft.com/office/powerpoint/2010/main" val="1357013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fontScale="92500" lnSpcReduction="20000"/>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800" dirty="0" smtClean="0"/>
              <a:t>Peruki </a:t>
            </a:r>
            <a:r>
              <a:rPr lang="pl-PL" sz="1800" dirty="0"/>
              <a:t>były noszone już w starożytnym Egipcie. Egipcjanie golili sobie głowy i zastępowali włosy perukami, głównie ze względów estetycznych. Peruki były popularne w XVI i XVII wieku, jednak największy okres </a:t>
            </a:r>
            <a:endParaRPr lang="pl-PL" sz="1800" dirty="0" smtClean="0"/>
          </a:p>
          <a:p>
            <a:pPr marL="0" indent="0">
              <a:lnSpc>
                <a:spcPct val="107000"/>
              </a:lnSpc>
              <a:spcAft>
                <a:spcPts val="800"/>
              </a:spcAft>
              <a:buNone/>
            </a:pPr>
            <a:r>
              <a:rPr lang="pl-PL" sz="1800" dirty="0" smtClean="0"/>
              <a:t>popularności </a:t>
            </a:r>
            <a:r>
              <a:rPr lang="pl-PL" sz="1800" dirty="0"/>
              <a:t>peruk przypadł na wiek XVIII. Rozpropagował je głównie Ludwik XIV. Peruka świadczyła wtedy o zamożności właściciela. W imperium brytyjskim w XVIII wieku peruki były jednym z elementów strojów prawników oraz wyższego duchowieństwa (w niektórych krajach tradycja ta przetrwała do dziś). Pod koniec XIX wieku jedyną grupą społeczną, wśród której ich noszenie było na porządku dziennym, były ortodoksyjne żydowskie mężatki. Wedle żydowskiego prawa ich włosy nie powinny być widoczne, co związane było z wymogami </a:t>
            </a:r>
            <a:r>
              <a:rPr lang="pl-PL" sz="1800" dirty="0" smtClean="0"/>
              <a:t>skromności. </a:t>
            </a:r>
            <a:r>
              <a:rPr lang="pl-PL" sz="1800" dirty="0"/>
              <a:t>W Polsce za Władysława </a:t>
            </a:r>
            <a:r>
              <a:rPr lang="pl-PL" sz="1800" dirty="0" smtClean="0"/>
              <a:t>IV zaczęto </a:t>
            </a:r>
            <a:r>
              <a:rPr lang="pl-PL" sz="1800" dirty="0"/>
              <a:t>peruki nosić w Warszawie</a:t>
            </a:r>
            <a:r>
              <a:rPr lang="pl-PL" sz="1800" dirty="0" smtClean="0"/>
              <a:t>. </a:t>
            </a:r>
            <a:r>
              <a:rPr lang="pl-PL" sz="1800" dirty="0"/>
              <a:t>Były wtedy także tradycyjnym elementem stroju sędziego</a:t>
            </a:r>
            <a:r>
              <a:rPr lang="pl-PL" sz="1800" dirty="0" smtClean="0"/>
              <a:t>.</a:t>
            </a:r>
          </a:p>
          <a:p>
            <a:r>
              <a:rPr lang="pl-PL" sz="1800" dirty="0"/>
              <a:t>W dzisiejszych czasach peruki noszone są najczęściej z powodów medyczno-estetycznych np. w przypadku utraty włosów lub łysienia, może być konsekwencją spadku poziomu hormonów, terapii antynowotworowej, cukrzycy, problemów z tarczycą, a także stosowania niektórych leków. To także nieodwracalny rezultat starzenia się </a:t>
            </a:r>
            <a:r>
              <a:rPr lang="pl-PL" sz="1800" dirty="0" smtClean="0"/>
              <a:t>organizmu. </a:t>
            </a:r>
            <a:r>
              <a:rPr lang="pl-PL" sz="1800" dirty="0"/>
              <a:t>Peruki także są popularne jako ozdoba wśród artystów występujących na scenie, takich jak Cher, </a:t>
            </a:r>
            <a:r>
              <a:rPr lang="pl-PL" sz="1800" dirty="0" err="1"/>
              <a:t>Tina</a:t>
            </a:r>
            <a:r>
              <a:rPr lang="pl-PL" sz="1800" dirty="0"/>
              <a:t> Turner, Lady </a:t>
            </a:r>
            <a:r>
              <a:rPr lang="pl-PL" sz="1800" dirty="0" err="1"/>
              <a:t>GaGa</a:t>
            </a:r>
            <a:r>
              <a:rPr lang="pl-PL" sz="1800" dirty="0"/>
              <a:t>, czy Nicki </a:t>
            </a:r>
            <a:r>
              <a:rPr lang="pl-PL" sz="1800" dirty="0" err="1"/>
              <a:t>Minaj</a:t>
            </a:r>
            <a:r>
              <a:rPr lang="pl-PL" sz="1800" dirty="0"/>
              <a:t>. Często też są elementem strojów na balach kostiumowych oraz zlotów fanów mang i </a:t>
            </a:r>
            <a:r>
              <a:rPr lang="pl-PL" sz="1800" dirty="0" err="1"/>
              <a:t>anime</a:t>
            </a:r>
            <a:r>
              <a:rPr lang="pl-PL" sz="1800" dirty="0"/>
              <a:t>, czyli konwentów. </a:t>
            </a:r>
          </a:p>
          <a:p>
            <a:r>
              <a:rPr lang="pl-PL" sz="1800" dirty="0"/>
              <a:t>Wyróżnia się 3 typy peruk, podzielonych na materiały użyte do produkcji: </a:t>
            </a:r>
          </a:p>
          <a:p>
            <a:r>
              <a:rPr lang="pl-PL" sz="1800" dirty="0"/>
              <a:t>Peruki naturalne - wykonane z włosów ludzkich,</a:t>
            </a:r>
          </a:p>
          <a:p>
            <a:r>
              <a:rPr lang="pl-PL" sz="1800" dirty="0"/>
              <a:t>Peruki syntetyczne - wykonane z materiałów sztucznych, m.in. </a:t>
            </a:r>
            <a:r>
              <a:rPr lang="pl-PL" sz="1800" dirty="0" err="1"/>
              <a:t>kanekalonu</a:t>
            </a:r>
            <a:r>
              <a:rPr lang="pl-PL" sz="1800" dirty="0"/>
              <a:t>,</a:t>
            </a:r>
          </a:p>
          <a:p>
            <a:r>
              <a:rPr lang="pl-PL" sz="1800" dirty="0"/>
              <a:t>Peruki z włosów mieszanych - wykonane z włosów ludzkich oraz materiałów sztucznych.</a:t>
            </a:r>
          </a:p>
          <a:p>
            <a:pPr marL="0" indent="0">
              <a:lnSpc>
                <a:spcPct val="107000"/>
              </a:lnSpc>
              <a:spcAft>
                <a:spcPts val="800"/>
              </a:spcAft>
              <a:buNone/>
            </a:pPr>
            <a:r>
              <a:rPr lang="pl-PL" sz="1800" dirty="0" smtClean="0"/>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686359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r>
              <a:rPr lang="pl-PL" sz="1800" dirty="0"/>
              <a:t>Osoby wykonujące zawód perukarza muszą cechować się wysoko rozwiniętymi zdolnościami manualnymi i zmysłem artystycznym. Czy perukarstwo to przyszłościowa dziedzina?</a:t>
            </a:r>
          </a:p>
          <a:p>
            <a:r>
              <a:rPr lang="pl-PL" sz="1800" dirty="0"/>
              <a:t> </a:t>
            </a:r>
          </a:p>
          <a:p>
            <a:r>
              <a:rPr lang="pl-PL" sz="1800" dirty="0"/>
              <a:t>Kto to jest perukarz?</a:t>
            </a:r>
          </a:p>
          <a:p>
            <a:r>
              <a:rPr lang="pl-PL" sz="1800" dirty="0"/>
              <a:t> </a:t>
            </a:r>
          </a:p>
          <a:p>
            <a:r>
              <a:rPr lang="pl-PL" sz="1800" dirty="0"/>
              <a:t>Nietrudno się domyślić, że perukarz to osoba, która zajmuje się wytwarzaniem peruk, a także półperuk, tresek, </a:t>
            </a:r>
            <a:r>
              <a:rPr lang="pl-PL" sz="1800" dirty="0" err="1"/>
              <a:t>dopinek</a:t>
            </a:r>
            <a:r>
              <a:rPr lang="pl-PL" sz="1800" dirty="0"/>
              <a:t> czy sztucznych zarostów. Może jednocześnie prowadzić sklep z perukami i innymi akcesoriami bądź pracować na zlecenie takich instytucji jak teatry, opery, studia filmowe i różnego rodzaju fundacje. Warsztaty perukarskie mogą również działać przy wspomnianych placówkach. Perukarz może być zatem samodzielnym przedsiębiorcą, prowadzącym własną działalność gospodarczą, jak i pracownikiem zatrudnionym w firmie.</a:t>
            </a:r>
          </a:p>
          <a:p>
            <a:r>
              <a:rPr lang="pl-PL" sz="1800" dirty="0"/>
              <a:t> </a:t>
            </a:r>
          </a:p>
          <a:p>
            <a:r>
              <a:rPr lang="pl-PL" sz="1800" dirty="0"/>
              <a:t>W tym zawodzie liczy się przede wszystkim talent i znajomość technik rzemieślniczych, ale także gotowość do śledzenia najnowszych trendów na rynkach, zarówno perukarskim, jak i fryzjerskim – a te nieustannie się zmieniają. Perukarz teatralny lub filmowy musi dodatkowo cechować się znajomością historii mody i historii sztuki, by doprać odpowiednią perukę do epoki historycznej, w której osadzony jest spektakl. Dobry perukarz dba o detale, umie doradzić w kwestii wyboru peruki, pamięta o właściwym zabezpieczeniu swoich dzieł i narzędzi pracy. Jest rzeczowy, spostrzegawczy i taktowny.</a:t>
            </a:r>
          </a:p>
        </p:txBody>
      </p:sp>
    </p:spTree>
    <p:extLst>
      <p:ext uri="{BB962C8B-B14F-4D97-AF65-F5344CB8AC3E}">
        <p14:creationId xmlns="" xmlns:p14="http://schemas.microsoft.com/office/powerpoint/2010/main" val="1706955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BA968B6-9EFA-4EE6-903D-BFC1F8925A9C}"/>
              </a:ext>
            </a:extLst>
          </p:cNvPr>
          <p:cNvSpPr>
            <a:spLocks noGrp="1"/>
          </p:cNvSpPr>
          <p:nvPr>
            <p:ph idx="1"/>
          </p:nvPr>
        </p:nvSpPr>
        <p:spPr>
          <a:xfrm>
            <a:off x="838200" y="391886"/>
            <a:ext cx="10515600" cy="6260841"/>
          </a:xfrm>
        </p:spPr>
        <p:txBody>
          <a:bodyPr>
            <a:normAutofit fontScale="92500" lnSpcReduction="20000"/>
          </a:bodyPr>
          <a:lstStyle/>
          <a:p>
            <a:pPr marL="0" indent="0">
              <a:lnSpc>
                <a:spcPct val="106000"/>
              </a:lnSpc>
              <a:spcAft>
                <a:spcPts val="800"/>
              </a:spcAft>
              <a:buNone/>
            </a:pPr>
            <a:r>
              <a:rPr lang="pl-PL" sz="1800" b="1" dirty="0">
                <a:effectLst/>
                <a:latin typeface="Calibri" panose="020F0502020204030204" pitchFamily="34" charset="0"/>
                <a:ea typeface="Calibri" panose="020F0502020204030204" pitchFamily="34" charset="0"/>
                <a:cs typeface="Times New Roman" panose="02020603050405020304" pitchFamily="18" charset="0"/>
              </a:rPr>
              <a:t>Wprowadzenie: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r>
              <a:rPr lang="pl-PL" sz="1800" b="1" dirty="0"/>
              <a:t>Perukarz – czym się zajmuje?</a:t>
            </a:r>
          </a:p>
          <a:p>
            <a:r>
              <a:rPr lang="pl-PL" sz="1800" dirty="0"/>
              <a:t> </a:t>
            </a:r>
          </a:p>
          <a:p>
            <a:r>
              <a:rPr lang="pl-PL" sz="1800" dirty="0"/>
              <a:t>Do najważniejszych zadań perukarza należy:</a:t>
            </a:r>
            <a:br>
              <a:rPr lang="pl-PL" sz="1800" dirty="0"/>
            </a:br>
            <a:r>
              <a:rPr lang="pl-PL" sz="1800" dirty="0"/>
              <a:t>• mycie, rozczesywanie, ścinanie włosów, </a:t>
            </a:r>
            <a:br>
              <a:rPr lang="pl-PL" sz="1800" dirty="0"/>
            </a:br>
            <a:r>
              <a:rPr lang="pl-PL" sz="1800" dirty="0"/>
              <a:t>• projektowanie peruk, tresek, sztucznych zarostów itd., </a:t>
            </a:r>
            <a:br>
              <a:rPr lang="pl-PL" sz="1800" dirty="0"/>
            </a:br>
            <a:r>
              <a:rPr lang="pl-PL" sz="1800" dirty="0"/>
              <a:t>• tworzenie peruk i innych akcesoriów przy pomocy szydełek perukarskich, nożyczek, grzebieni, lakierów, manekinów (w tym tworzenie czepca bądź paska do umocowania peruki oraz zagęszczenie peruki włosami naturalnymi lub sztucznymi),</a:t>
            </a:r>
            <a:br>
              <a:rPr lang="pl-PL" sz="1800" dirty="0"/>
            </a:br>
            <a:r>
              <a:rPr lang="pl-PL" sz="1800" dirty="0"/>
              <a:t>• przymocowanie gotowych wyrobów do głowy klienta (np. aktora) za pomocą klejów, taśm, pasów, </a:t>
            </a:r>
            <a:br>
              <a:rPr lang="pl-PL" sz="1800" dirty="0"/>
            </a:br>
            <a:r>
              <a:rPr lang="pl-PL" sz="1800" dirty="0"/>
              <a:t>• uzupełnianie i naprawianie peruk i innych akcesoriów, </a:t>
            </a:r>
            <a:br>
              <a:rPr lang="pl-PL" sz="1800" dirty="0"/>
            </a:br>
            <a:r>
              <a:rPr lang="pl-PL" sz="1800" dirty="0"/>
              <a:t>• konserwowanie i dbanie o czystość gotowych dzieł, a także wykorzystywanych narzędzi, </a:t>
            </a:r>
            <a:br>
              <a:rPr lang="pl-PL" sz="1800" dirty="0"/>
            </a:br>
            <a:r>
              <a:rPr lang="pl-PL" sz="1800" dirty="0"/>
              <a:t>• doradzanie klientom w doborze odpowiedniej peruki z uwzględnieniem bieżącej mody, okoliczności, wymagań i potrzeb klienta, </a:t>
            </a:r>
            <a:br>
              <a:rPr lang="pl-PL" sz="1800" dirty="0"/>
            </a:br>
            <a:r>
              <a:rPr lang="pl-PL" sz="1800" dirty="0"/>
              <a:t>• pobieranie należności za wykonaną usługę.</a:t>
            </a:r>
          </a:p>
          <a:p>
            <a:r>
              <a:rPr lang="pl-PL" sz="1800" dirty="0"/>
              <a:t> </a:t>
            </a:r>
          </a:p>
          <a:p>
            <a:r>
              <a:rPr lang="pl-PL" sz="1800" b="1" dirty="0"/>
              <a:t>Perukarz – jak zostać?</a:t>
            </a:r>
          </a:p>
          <a:p>
            <a:r>
              <a:rPr lang="pl-PL" sz="1800" b="1" dirty="0"/>
              <a:t> </a:t>
            </a:r>
          </a:p>
          <a:p>
            <a:r>
              <a:rPr lang="pl-PL" sz="1800" dirty="0"/>
              <a:t>By zostać perukarzem, wystarczy ukończyć kurs zawodowy, który oferują różne placówki dydaktyczne. Perukarstwa można uczyć się na przykład w szkołach charakteryzacji, ale nie tylko. Ponieważ to rzadki zawód, a możliwości znalezienia w nim pracy dość ograniczone, kursy i szkoły dla perukarzy nie są liczne. Osoby chcące pracować w zawodzie perukarza powinny więc mieć świadomość, że przynajmniej na początku będą musiały wykazać się dużą determinacją i wytrwałością. Pracowitość i zaangażowanie może się jednak opłacić i otworzyć drzwi np. do wymarzonej pracy w teatrze czy przy produkcji filmowej.</a:t>
            </a:r>
          </a:p>
        </p:txBody>
      </p:sp>
    </p:spTree>
    <p:extLst>
      <p:ext uri="{BB962C8B-B14F-4D97-AF65-F5344CB8AC3E}">
        <p14:creationId xmlns="" xmlns:p14="http://schemas.microsoft.com/office/powerpoint/2010/main" val="125531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cja">
  <a:themeElements>
    <a:clrScheme name="Retrospekc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cj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423</TotalTime>
  <Words>1205</Words>
  <Application>Microsoft Office PowerPoint</Application>
  <PresentationFormat>Niestandardowy</PresentationFormat>
  <Paragraphs>130</Paragraphs>
  <Slides>19</Slides>
  <Notes>0</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Retrospekcja</vt:lpstr>
      <vt:lpstr>    Peruki na różne okazje</vt:lpstr>
      <vt:lpstr>ZAŁOŻENIA WQ</vt:lpstr>
      <vt:lpstr>Slajd 3</vt:lpstr>
      <vt:lpstr>Slajd 4</vt:lpstr>
      <vt:lpstr>Slajd 5</vt:lpstr>
      <vt:lpstr>REALIZACJA WQ </vt:lpstr>
      <vt:lpstr>Slajd 7</vt:lpstr>
      <vt:lpstr>Slajd 8</vt:lpstr>
      <vt:lpstr>Slajd 9</vt:lpstr>
      <vt:lpstr>Slajd 10</vt:lpstr>
      <vt:lpstr>Slajd 11</vt:lpstr>
      <vt:lpstr>Slajd 12</vt:lpstr>
      <vt:lpstr>Slajd 13</vt:lpstr>
      <vt:lpstr>Slajd 14</vt:lpstr>
      <vt:lpstr>EWALUACJA WQ </vt:lpstr>
      <vt:lpstr>Slajd 16</vt:lpstr>
      <vt:lpstr>Slajd 17</vt:lpstr>
      <vt:lpstr>WNIOSKI Z WQ </vt:lpstr>
      <vt:lpstr>Slajd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Etyka zawodowa w zawodzie pielęgniarki</dc:title>
  <dc:creator>Michał Pyclik</dc:creator>
  <cp:lastModifiedBy>Konrad1</cp:lastModifiedBy>
  <cp:revision>11</cp:revision>
  <dcterms:created xsi:type="dcterms:W3CDTF">2021-02-17T14:17:35Z</dcterms:created>
  <dcterms:modified xsi:type="dcterms:W3CDTF">2021-09-22T11:31:05Z</dcterms:modified>
</cp:coreProperties>
</file>